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4" r:id="rId4"/>
  </p:sldMasterIdLst>
  <p:sldIdLst>
    <p:sldId id="256" r:id="rId5"/>
    <p:sldId id="257" r:id="rId6"/>
    <p:sldId id="259" r:id="rId7"/>
    <p:sldId id="261" r:id="rId8"/>
    <p:sldId id="262" r:id="rId9"/>
    <p:sldId id="263" r:id="rId10"/>
    <p:sldId id="264" r:id="rId11"/>
    <p:sldId id="265" r:id="rId12"/>
    <p:sldId id="291" r:id="rId13"/>
    <p:sldId id="266" r:id="rId14"/>
    <p:sldId id="292" r:id="rId15"/>
    <p:sldId id="267" r:id="rId16"/>
    <p:sldId id="268" r:id="rId17"/>
    <p:sldId id="270" r:id="rId18"/>
    <p:sldId id="271" r:id="rId19"/>
    <p:sldId id="273" r:id="rId20"/>
    <p:sldId id="274" r:id="rId21"/>
    <p:sldId id="275" r:id="rId22"/>
    <p:sldId id="277" r:id="rId23"/>
    <p:sldId id="279" r:id="rId24"/>
    <p:sldId id="280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69" r:id="rId34"/>
    <p:sldId id="272" r:id="rId35"/>
    <p:sldId id="281" r:id="rId36"/>
    <p:sldId id="290" r:id="rId3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DCE018A-A913-43F3-900B-1C7D589724BC}" v="74" dt="2020-11-25T10:19:33.218"/>
    <p1510:client id="{D51EDC6A-4AC0-47C4-A1D0-C24C4C4CF35D}" v="49" dt="2020-11-25T13:33:18.743"/>
    <p1510:client id="{9BA8262E-A7B5-4DE7-A40C-A4613E21F979}" v="728" dt="2020-11-24T17:46:34.148"/>
    <p1510:client id="{8603FC8E-97F9-47CC-A1CE-0E6F3383C2C0}" v="353" dt="2020-11-24T18:29:05.596"/>
    <p1510:client id="{5709F5F1-AF32-4D34-8D94-49B523B7940F}" v="317" dt="2020-11-25T12:43:41.724"/>
    <p1510:client id="{72DF95AE-DE35-4F16-AC3A-EFC632DCC590}" v="149" dt="2020-11-25T06:33:52.362"/>
    <p1510:client id="{520ACE76-E80E-46DE-B3AB-4A06074BA4F4}" v="94" dt="2020-11-24T16:41:39.673"/>
    <p1510:client id="{E1540E26-3C29-405A-8076-8CED0A6FC8E7}" v="535" dt="2020-11-25T07:03:40.909"/>
    <p1510:client id="{818777BF-B133-4BD3-958E-20A3CAF3B359}" v="418" dt="2020-11-25T13:25:12.425"/>
    <p1510:client id="{4603845F-9FA8-4C6C-AE5B-28B281E52DCA}" v="149" dt="2020-11-24T18:26:53.603"/>
    <p1510:client id="{2C7FF9A3-EA93-4035-B673-D7AE3BFF399F}" v="65" dt="2020-11-24T16:26:00.076"/>
    <p1510:client id="{EC96169A-5658-4241-AC5F-C2178449EDB4}" v="2535" dt="2020-11-24T18:22:48.016"/>
    <p1510:client id="{C468124D-60AB-4F58-BFCF-3C180F7DA0A9}" v="4" dt="2020-11-25T10:19:12.195"/>
    <p1510:client id="{DD31AAEB-5646-499E-8E63-0DE28159DABF}" v="54" dt="2020-11-25T13:45:58.073"/>
    <p1510:client id="{26E5F8F4-3AE9-41A2-8210-242BE55B34BC}" v="300" dt="2020-11-25T13:43:43.93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42"/>
    <p:restoredTop sz="94675"/>
  </p:normalViewPr>
  <p:slideViewPr>
    <p:cSldViewPr snapToGrid="0">
      <p:cViewPr varScale="1">
        <p:scale>
          <a:sx n="78" d="100"/>
          <a:sy n="78" d="100"/>
        </p:scale>
        <p:origin x="192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viewProps" Target="view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microsoft.com/office/2016/11/relationships/changesInfo" Target="changesInfos/changesInfo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microsoft.com/office/2015/10/relationships/revisionInfo" Target="revisionInfo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Долгушин Михаил Дмитриевич" userId="S::stud0000205213@study.utmn.ru::2c02f94c-b228-4646-9c18-308d027a0e4e" providerId="AD" clId="Web-{EC96169A-5658-4241-AC5F-C2178449EDB4}"/>
    <pc:docChg chg="addSld modSld sldOrd">
      <pc:chgData name="Долгушин Михаил Дмитриевич" userId="S::stud0000205213@study.utmn.ru::2c02f94c-b228-4646-9c18-308d027a0e4e" providerId="AD" clId="Web-{EC96169A-5658-4241-AC5F-C2178449EDB4}" dt="2020-11-24T18:22:48.016" v="2481" actId="20577"/>
      <pc:docMkLst>
        <pc:docMk/>
      </pc:docMkLst>
      <pc:sldChg chg="modSp new">
        <pc:chgData name="Долгушин Михаил Дмитриевич" userId="S::stud0000205213@study.utmn.ru::2c02f94c-b228-4646-9c18-308d027a0e4e" providerId="AD" clId="Web-{EC96169A-5658-4241-AC5F-C2178449EDB4}" dt="2020-11-24T16:57:42.073" v="108" actId="20577"/>
        <pc:sldMkLst>
          <pc:docMk/>
          <pc:sldMk cId="1231093116" sldId="259"/>
        </pc:sldMkLst>
        <pc:spChg chg="mod">
          <ac:chgData name="Долгушин Михаил Дмитриевич" userId="S::stud0000205213@study.utmn.ru::2c02f94c-b228-4646-9c18-308d027a0e4e" providerId="AD" clId="Web-{EC96169A-5658-4241-AC5F-C2178449EDB4}" dt="2020-11-24T16:57:42.073" v="108" actId="20577"/>
          <ac:spMkLst>
            <pc:docMk/>
            <pc:sldMk cId="1231093116" sldId="259"/>
            <ac:spMk id="2" creationId="{04F91493-B7A3-43DD-ACAD-A2EEE71E4D97}"/>
          </ac:spMkLst>
        </pc:spChg>
        <pc:spChg chg="mod">
          <ac:chgData name="Долгушин Михаил Дмитриевич" userId="S::stud0000205213@study.utmn.ru::2c02f94c-b228-4646-9c18-308d027a0e4e" providerId="AD" clId="Web-{EC96169A-5658-4241-AC5F-C2178449EDB4}" dt="2020-11-24T16:57:12.728" v="61" actId="20577"/>
          <ac:spMkLst>
            <pc:docMk/>
            <pc:sldMk cId="1231093116" sldId="259"/>
            <ac:spMk id="3" creationId="{197E4E56-A95E-498C-A994-5BCD6B46B26E}"/>
          </ac:spMkLst>
        </pc:spChg>
      </pc:sldChg>
      <pc:sldChg chg="modSp new">
        <pc:chgData name="Долгушин Михаил Дмитриевич" userId="S::stud0000205213@study.utmn.ru::2c02f94c-b228-4646-9c18-308d027a0e4e" providerId="AD" clId="Web-{EC96169A-5658-4241-AC5F-C2178449EDB4}" dt="2020-11-24T16:57:50.713" v="111" actId="20577"/>
        <pc:sldMkLst>
          <pc:docMk/>
          <pc:sldMk cId="172412455" sldId="260"/>
        </pc:sldMkLst>
        <pc:spChg chg="mod">
          <ac:chgData name="Долгушин Михаил Дмитриевич" userId="S::stud0000205213@study.utmn.ru::2c02f94c-b228-4646-9c18-308d027a0e4e" providerId="AD" clId="Web-{EC96169A-5658-4241-AC5F-C2178449EDB4}" dt="2020-11-24T16:57:50.713" v="111" actId="20577"/>
          <ac:spMkLst>
            <pc:docMk/>
            <pc:sldMk cId="172412455" sldId="260"/>
            <ac:spMk id="2" creationId="{5AAB2B82-21D7-4CFC-B7CC-AAC31CEDD190}"/>
          </ac:spMkLst>
        </pc:spChg>
        <pc:spChg chg="mod">
          <ac:chgData name="Долгушин Михаил Дмитриевич" userId="S::stud0000205213@study.utmn.ru::2c02f94c-b228-4646-9c18-308d027a0e4e" providerId="AD" clId="Web-{EC96169A-5658-4241-AC5F-C2178449EDB4}" dt="2020-11-24T16:55:30.742" v="16" actId="20577"/>
          <ac:spMkLst>
            <pc:docMk/>
            <pc:sldMk cId="172412455" sldId="260"/>
            <ac:spMk id="3" creationId="{4E3D6CA1-639D-4DB6-BA41-A14AF8DE5109}"/>
          </ac:spMkLst>
        </pc:spChg>
      </pc:sldChg>
      <pc:sldChg chg="modSp new">
        <pc:chgData name="Долгушин Михаил Дмитриевич" userId="S::stud0000205213@study.utmn.ru::2c02f94c-b228-4646-9c18-308d027a0e4e" providerId="AD" clId="Web-{EC96169A-5658-4241-AC5F-C2178449EDB4}" dt="2020-11-24T17:03:03.314" v="345" actId="20577"/>
        <pc:sldMkLst>
          <pc:docMk/>
          <pc:sldMk cId="3081430562" sldId="261"/>
        </pc:sldMkLst>
        <pc:spChg chg="mod">
          <ac:chgData name="Долгушин Михаил Дмитриевич" userId="S::stud0000205213@study.utmn.ru::2c02f94c-b228-4646-9c18-308d027a0e4e" providerId="AD" clId="Web-{EC96169A-5658-4241-AC5F-C2178449EDB4}" dt="2020-11-24T16:57:55.026" v="114" actId="20577"/>
          <ac:spMkLst>
            <pc:docMk/>
            <pc:sldMk cId="3081430562" sldId="261"/>
            <ac:spMk id="2" creationId="{BB40AC61-67D8-494F-AAA0-4E5F80C9FF5F}"/>
          </ac:spMkLst>
        </pc:spChg>
        <pc:spChg chg="mod">
          <ac:chgData name="Долгушин Михаил Дмитриевич" userId="S::stud0000205213@study.utmn.ru::2c02f94c-b228-4646-9c18-308d027a0e4e" providerId="AD" clId="Web-{EC96169A-5658-4241-AC5F-C2178449EDB4}" dt="2020-11-24T17:03:03.314" v="345" actId="20577"/>
          <ac:spMkLst>
            <pc:docMk/>
            <pc:sldMk cId="3081430562" sldId="261"/>
            <ac:spMk id="3" creationId="{EAA1042B-4F46-4E23-86D5-5EC91F4D5EAC}"/>
          </ac:spMkLst>
        </pc:spChg>
      </pc:sldChg>
      <pc:sldChg chg="addSp modSp new">
        <pc:chgData name="Долгушин Михаил Дмитриевич" userId="S::stud0000205213@study.utmn.ru::2c02f94c-b228-4646-9c18-308d027a0e4e" providerId="AD" clId="Web-{EC96169A-5658-4241-AC5F-C2178449EDB4}" dt="2020-11-24T17:10:08.636" v="887" actId="20577"/>
        <pc:sldMkLst>
          <pc:docMk/>
          <pc:sldMk cId="538115405" sldId="262"/>
        </pc:sldMkLst>
        <pc:spChg chg="mod">
          <ac:chgData name="Долгушин Михаил Дмитриевич" userId="S::stud0000205213@study.utmn.ru::2c02f94c-b228-4646-9c18-308d027a0e4e" providerId="AD" clId="Web-{EC96169A-5658-4241-AC5F-C2178449EDB4}" dt="2020-11-24T17:04:18.082" v="381" actId="20577"/>
          <ac:spMkLst>
            <pc:docMk/>
            <pc:sldMk cId="538115405" sldId="262"/>
            <ac:spMk id="2" creationId="{61DAA363-2C2C-4812-9EF5-52C6508F31C8}"/>
          </ac:spMkLst>
        </pc:spChg>
        <pc:spChg chg="mod">
          <ac:chgData name="Долгушин Михаил Дмитриевич" userId="S::stud0000205213@study.utmn.ru::2c02f94c-b228-4646-9c18-308d027a0e4e" providerId="AD" clId="Web-{EC96169A-5658-4241-AC5F-C2178449EDB4}" dt="2020-11-24T17:10:08.636" v="887" actId="20577"/>
          <ac:spMkLst>
            <pc:docMk/>
            <pc:sldMk cId="538115405" sldId="262"/>
            <ac:spMk id="3" creationId="{918EBABE-FB1C-4F4F-9E30-08EE8B49DA8B}"/>
          </ac:spMkLst>
        </pc:spChg>
        <pc:picChg chg="mod">
          <ac:chgData name="Долгушин Михаил Дмитриевич" userId="S::stud0000205213@study.utmn.ru::2c02f94c-b228-4646-9c18-308d027a0e4e" providerId="AD" clId="Web-{EC96169A-5658-4241-AC5F-C2178449EDB4}" dt="2020-11-24T17:08:08.477" v="843" actId="1076"/>
          <ac:picMkLst>
            <pc:docMk/>
            <pc:sldMk cId="538115405" sldId="262"/>
            <ac:picMk id="4" creationId="{96654635-1073-45E6-9B67-9D068F6A758B}"/>
          </ac:picMkLst>
        </pc:picChg>
        <pc:picChg chg="add mod">
          <ac:chgData name="Долгушин Михаил Дмитриевич" userId="S::stud0000205213@study.utmn.ru::2c02f94c-b228-4646-9c18-308d027a0e4e" providerId="AD" clId="Web-{EC96169A-5658-4241-AC5F-C2178449EDB4}" dt="2020-11-24T17:08:23.806" v="850" actId="1076"/>
          <ac:picMkLst>
            <pc:docMk/>
            <pc:sldMk cId="538115405" sldId="262"/>
            <ac:picMk id="5" creationId="{E4E66B65-F836-456E-8E5D-3327B63B39AE}"/>
          </ac:picMkLst>
        </pc:picChg>
      </pc:sldChg>
      <pc:sldChg chg="modSp">
        <pc:chgData name="Долгушин Михаил Дмитриевич" userId="S::stud0000205213@study.utmn.ru::2c02f94c-b228-4646-9c18-308d027a0e4e" providerId="AD" clId="Web-{EC96169A-5658-4241-AC5F-C2178449EDB4}" dt="2020-11-24T17:11:48.732" v="974" actId="20577"/>
        <pc:sldMkLst>
          <pc:docMk/>
          <pc:sldMk cId="2501719212" sldId="263"/>
        </pc:sldMkLst>
        <pc:spChg chg="mod">
          <ac:chgData name="Долгушин Михаил Дмитриевич" userId="S::stud0000205213@study.utmn.ru::2c02f94c-b228-4646-9c18-308d027a0e4e" providerId="AD" clId="Web-{EC96169A-5658-4241-AC5F-C2178449EDB4}" dt="2020-11-24T17:10:21.621" v="926" actId="20577"/>
          <ac:spMkLst>
            <pc:docMk/>
            <pc:sldMk cId="2501719212" sldId="263"/>
            <ac:spMk id="2" creationId="{4E5C2F1B-3CB7-494A-B08A-09180B8AB903}"/>
          </ac:spMkLst>
        </pc:spChg>
        <pc:spChg chg="mod">
          <ac:chgData name="Долгушин Михаил Дмитриевич" userId="S::stud0000205213@study.utmn.ru::2c02f94c-b228-4646-9c18-308d027a0e4e" providerId="AD" clId="Web-{EC96169A-5658-4241-AC5F-C2178449EDB4}" dt="2020-11-24T17:11:48.732" v="974" actId="20577"/>
          <ac:spMkLst>
            <pc:docMk/>
            <pc:sldMk cId="2501719212" sldId="263"/>
            <ac:spMk id="3" creationId="{921F27AB-866C-4EFC-96DA-44415F4D0C5D}"/>
          </ac:spMkLst>
        </pc:spChg>
      </pc:sldChg>
      <pc:sldChg chg="modSp new">
        <pc:chgData name="Долгушин Михаил Дмитриевич" userId="S::stud0000205213@study.utmn.ru::2c02f94c-b228-4646-9c18-308d027a0e4e" providerId="AD" clId="Web-{EC96169A-5658-4241-AC5F-C2178449EDB4}" dt="2020-11-24T17:16:41.489" v="1081" actId="20577"/>
        <pc:sldMkLst>
          <pc:docMk/>
          <pc:sldMk cId="2557852986" sldId="264"/>
        </pc:sldMkLst>
        <pc:spChg chg="mod">
          <ac:chgData name="Долгушин Михаил Дмитриевич" userId="S::stud0000205213@study.utmn.ru::2c02f94c-b228-4646-9c18-308d027a0e4e" providerId="AD" clId="Web-{EC96169A-5658-4241-AC5F-C2178449EDB4}" dt="2020-11-24T17:13:03.031" v="1015" actId="20577"/>
          <ac:spMkLst>
            <pc:docMk/>
            <pc:sldMk cId="2557852986" sldId="264"/>
            <ac:spMk id="2" creationId="{A717746F-5785-4645-9774-6A41C23909E5}"/>
          </ac:spMkLst>
        </pc:spChg>
        <pc:spChg chg="mod">
          <ac:chgData name="Долгушин Михаил Дмитриевич" userId="S::stud0000205213@study.utmn.ru::2c02f94c-b228-4646-9c18-308d027a0e4e" providerId="AD" clId="Web-{EC96169A-5658-4241-AC5F-C2178449EDB4}" dt="2020-11-24T17:16:41.489" v="1081" actId="20577"/>
          <ac:spMkLst>
            <pc:docMk/>
            <pc:sldMk cId="2557852986" sldId="264"/>
            <ac:spMk id="3" creationId="{FC753E6A-C1E4-4EFD-B854-DB06CAEAD503}"/>
          </ac:spMkLst>
        </pc:spChg>
      </pc:sldChg>
      <pc:sldChg chg="modSp">
        <pc:chgData name="Долгушин Михаил Дмитриевич" userId="S::stud0000205213@study.utmn.ru::2c02f94c-b228-4646-9c18-308d027a0e4e" providerId="AD" clId="Web-{EC96169A-5658-4241-AC5F-C2178449EDB4}" dt="2020-11-24T17:18:56.476" v="1131" actId="20577"/>
        <pc:sldMkLst>
          <pc:docMk/>
          <pc:sldMk cId="1457916069" sldId="265"/>
        </pc:sldMkLst>
        <pc:spChg chg="mod">
          <ac:chgData name="Долгушин Михаил Дмитриевич" userId="S::stud0000205213@study.utmn.ru::2c02f94c-b228-4646-9c18-308d027a0e4e" providerId="AD" clId="Web-{EC96169A-5658-4241-AC5F-C2178449EDB4}" dt="2020-11-24T17:18:56.476" v="1131" actId="20577"/>
          <ac:spMkLst>
            <pc:docMk/>
            <pc:sldMk cId="1457916069" sldId="265"/>
            <ac:spMk id="3" creationId="{FC753E6A-C1E4-4EFD-B854-DB06CAEAD503}"/>
          </ac:spMkLst>
        </pc:spChg>
      </pc:sldChg>
      <pc:sldChg chg="addSp modSp new">
        <pc:chgData name="Долгушин Михаил Дмитриевич" userId="S::stud0000205213@study.utmn.ru::2c02f94c-b228-4646-9c18-308d027a0e4e" providerId="AD" clId="Web-{EC96169A-5658-4241-AC5F-C2178449EDB4}" dt="2020-11-24T17:32:59.902" v="1317" actId="14100"/>
        <pc:sldMkLst>
          <pc:docMk/>
          <pc:sldMk cId="104364488" sldId="266"/>
        </pc:sldMkLst>
        <pc:spChg chg="mod">
          <ac:chgData name="Долгушин Михаил Дмитриевич" userId="S::stud0000205213@study.utmn.ru::2c02f94c-b228-4646-9c18-308d027a0e4e" providerId="AD" clId="Web-{EC96169A-5658-4241-AC5F-C2178449EDB4}" dt="2020-11-24T17:22:52.013" v="1136" actId="20577"/>
          <ac:spMkLst>
            <pc:docMk/>
            <pc:sldMk cId="104364488" sldId="266"/>
            <ac:spMk id="2" creationId="{1DF46CCD-0A02-4508-9202-3195FA740F28}"/>
          </ac:spMkLst>
        </pc:spChg>
        <pc:spChg chg="mod">
          <ac:chgData name="Долгушин Михаил Дмитриевич" userId="S::stud0000205213@study.utmn.ru::2c02f94c-b228-4646-9c18-308d027a0e4e" providerId="AD" clId="Web-{EC96169A-5658-4241-AC5F-C2178449EDB4}" dt="2020-11-24T17:32:59.902" v="1317" actId="14100"/>
          <ac:spMkLst>
            <pc:docMk/>
            <pc:sldMk cId="104364488" sldId="266"/>
            <ac:spMk id="3" creationId="{AD42466D-DE20-4207-98FC-5886BA1E0316}"/>
          </ac:spMkLst>
        </pc:spChg>
        <pc:spChg chg="add mod">
          <ac:chgData name="Долгушин Михаил Дмитриевич" userId="S::stud0000205213@study.utmn.ru::2c02f94c-b228-4646-9c18-308d027a0e4e" providerId="AD" clId="Web-{EC96169A-5658-4241-AC5F-C2178449EDB4}" dt="2020-11-24T17:30:38.789" v="1304" actId="14100"/>
          <ac:spMkLst>
            <pc:docMk/>
            <pc:sldMk cId="104364488" sldId="266"/>
            <ac:spMk id="4" creationId="{F4CC6462-D7FF-4440-B8B4-35FE1B06AF67}"/>
          </ac:spMkLst>
        </pc:spChg>
      </pc:sldChg>
      <pc:sldChg chg="modSp new">
        <pc:chgData name="Долгушин Михаил Дмитриевич" userId="S::stud0000205213@study.utmn.ru::2c02f94c-b228-4646-9c18-308d027a0e4e" providerId="AD" clId="Web-{EC96169A-5658-4241-AC5F-C2178449EDB4}" dt="2020-11-24T17:36:35.985" v="1423" actId="20577"/>
        <pc:sldMkLst>
          <pc:docMk/>
          <pc:sldMk cId="1462488126" sldId="267"/>
        </pc:sldMkLst>
        <pc:spChg chg="mod">
          <ac:chgData name="Долгушин Михаил Дмитриевич" userId="S::stud0000205213@study.utmn.ru::2c02f94c-b228-4646-9c18-308d027a0e4e" providerId="AD" clId="Web-{EC96169A-5658-4241-AC5F-C2178449EDB4}" dt="2020-11-24T17:33:19.652" v="1404" actId="20577"/>
          <ac:spMkLst>
            <pc:docMk/>
            <pc:sldMk cId="1462488126" sldId="267"/>
            <ac:spMk id="2" creationId="{E5F69E09-F807-4BDD-9F2C-2638F0494E23}"/>
          </ac:spMkLst>
        </pc:spChg>
        <pc:spChg chg="mod">
          <ac:chgData name="Долгушин Михаил Дмитриевич" userId="S::stud0000205213@study.utmn.ru::2c02f94c-b228-4646-9c18-308d027a0e4e" providerId="AD" clId="Web-{EC96169A-5658-4241-AC5F-C2178449EDB4}" dt="2020-11-24T17:36:35.985" v="1423" actId="20577"/>
          <ac:spMkLst>
            <pc:docMk/>
            <pc:sldMk cId="1462488126" sldId="267"/>
            <ac:spMk id="3" creationId="{9C1F09F8-EF2D-4848-84E7-F2ABC9C5F505}"/>
          </ac:spMkLst>
        </pc:spChg>
      </pc:sldChg>
      <pc:sldChg chg="addSp delSp modSp">
        <pc:chgData name="Долгушин Михаил Дмитриевич" userId="S::stud0000205213@study.utmn.ru::2c02f94c-b228-4646-9c18-308d027a0e4e" providerId="AD" clId="Web-{EC96169A-5658-4241-AC5F-C2178449EDB4}" dt="2020-11-24T17:41:27.335" v="1484" actId="20577"/>
        <pc:sldMkLst>
          <pc:docMk/>
          <pc:sldMk cId="26141477" sldId="268"/>
        </pc:sldMkLst>
        <pc:spChg chg="mod">
          <ac:chgData name="Долгушин Михаил Дмитриевич" userId="S::stud0000205213@study.utmn.ru::2c02f94c-b228-4646-9c18-308d027a0e4e" providerId="AD" clId="Web-{EC96169A-5658-4241-AC5F-C2178449EDB4}" dt="2020-11-24T17:39:52.317" v="1427" actId="20577"/>
          <ac:spMkLst>
            <pc:docMk/>
            <pc:sldMk cId="26141477" sldId="268"/>
            <ac:spMk id="2" creationId="{D7236C9E-76C4-4E91-9A72-7BED16058499}"/>
          </ac:spMkLst>
        </pc:spChg>
        <pc:spChg chg="mod">
          <ac:chgData name="Долгушин Михаил Дмитриевич" userId="S::stud0000205213@study.utmn.ru::2c02f94c-b228-4646-9c18-308d027a0e4e" providerId="AD" clId="Web-{EC96169A-5658-4241-AC5F-C2178449EDB4}" dt="2020-11-24T17:41:27.335" v="1484" actId="20577"/>
          <ac:spMkLst>
            <pc:docMk/>
            <pc:sldMk cId="26141477" sldId="268"/>
            <ac:spMk id="3" creationId="{60837638-9F90-4A3D-8BD6-2B21A977E8FE}"/>
          </ac:spMkLst>
        </pc:spChg>
        <pc:spChg chg="add del mod">
          <ac:chgData name="Долгушин Михаил Дмитриевич" userId="S::stud0000205213@study.utmn.ru::2c02f94c-b228-4646-9c18-308d027a0e4e" providerId="AD" clId="Web-{EC96169A-5658-4241-AC5F-C2178449EDB4}" dt="2020-11-24T17:40:39.037" v="1441"/>
          <ac:spMkLst>
            <pc:docMk/>
            <pc:sldMk cId="26141477" sldId="268"/>
            <ac:spMk id="5" creationId="{FBA57F37-86CE-43D8-A12F-33E0FA6BC53E}"/>
          </ac:spMkLst>
        </pc:spChg>
        <pc:spChg chg="add mod">
          <ac:chgData name="Долгушин Михаил Дмитриевич" userId="S::stud0000205213@study.utmn.ru::2c02f94c-b228-4646-9c18-308d027a0e4e" providerId="AD" clId="Web-{EC96169A-5658-4241-AC5F-C2178449EDB4}" dt="2020-11-24T17:41:02.897" v="1466" actId="20577"/>
          <ac:spMkLst>
            <pc:docMk/>
            <pc:sldMk cId="26141477" sldId="268"/>
            <ac:spMk id="6" creationId="{281327E9-3242-4A3D-A992-243E9FB8EEBF}"/>
          </ac:spMkLst>
        </pc:spChg>
      </pc:sldChg>
      <pc:sldChg chg="addSp modSp new">
        <pc:chgData name="Долгушин Михаил Дмитриевич" userId="S::stud0000205213@study.utmn.ru::2c02f94c-b228-4646-9c18-308d027a0e4e" providerId="AD" clId="Web-{EC96169A-5658-4241-AC5F-C2178449EDB4}" dt="2020-11-24T17:43:35.416" v="1510" actId="14100"/>
        <pc:sldMkLst>
          <pc:docMk/>
          <pc:sldMk cId="3959879351" sldId="270"/>
        </pc:sldMkLst>
        <pc:spChg chg="mod">
          <ac:chgData name="Долгушин Михаил Дмитриевич" userId="S::stud0000205213@study.utmn.ru::2c02f94c-b228-4646-9c18-308d027a0e4e" providerId="AD" clId="Web-{EC96169A-5658-4241-AC5F-C2178449EDB4}" dt="2020-11-24T17:42:17.696" v="1489" actId="20577"/>
          <ac:spMkLst>
            <pc:docMk/>
            <pc:sldMk cId="3959879351" sldId="270"/>
            <ac:spMk id="2" creationId="{D65A0CBA-769D-47C8-A4B6-D6DD6B58F54B}"/>
          </ac:spMkLst>
        </pc:spChg>
        <pc:spChg chg="mod">
          <ac:chgData name="Долгушин Михаил Дмитриевич" userId="S::stud0000205213@study.utmn.ru::2c02f94c-b228-4646-9c18-308d027a0e4e" providerId="AD" clId="Web-{EC96169A-5658-4241-AC5F-C2178449EDB4}" dt="2020-11-24T17:43:35.416" v="1510" actId="14100"/>
          <ac:spMkLst>
            <pc:docMk/>
            <pc:sldMk cId="3959879351" sldId="270"/>
            <ac:spMk id="3" creationId="{0B67A5D0-216A-4DE2-8C91-8A06B72FDE5E}"/>
          </ac:spMkLst>
        </pc:spChg>
        <pc:spChg chg="add mod">
          <ac:chgData name="Долгушин Михаил Дмитриевич" userId="S::stud0000205213@study.utmn.ru::2c02f94c-b228-4646-9c18-308d027a0e4e" providerId="AD" clId="Web-{EC96169A-5658-4241-AC5F-C2178449EDB4}" dt="2020-11-24T17:43:11.634" v="1504" actId="14100"/>
          <ac:spMkLst>
            <pc:docMk/>
            <pc:sldMk cId="3959879351" sldId="270"/>
            <ac:spMk id="4" creationId="{037C8436-BB12-48AA-AD35-76FA688B94F1}"/>
          </ac:spMkLst>
        </pc:spChg>
      </pc:sldChg>
      <pc:sldChg chg="addSp delSp modSp new">
        <pc:chgData name="Долгушин Михаил Дмитриевич" userId="S::stud0000205213@study.utmn.ru::2c02f94c-b228-4646-9c18-308d027a0e4e" providerId="AD" clId="Web-{EC96169A-5658-4241-AC5F-C2178449EDB4}" dt="2020-11-24T17:53:15.883" v="1634" actId="14100"/>
        <pc:sldMkLst>
          <pc:docMk/>
          <pc:sldMk cId="3040768158" sldId="271"/>
        </pc:sldMkLst>
        <pc:spChg chg="mod">
          <ac:chgData name="Долгушин Михаил Дмитриевич" userId="S::stud0000205213@study.utmn.ru::2c02f94c-b228-4646-9c18-308d027a0e4e" providerId="AD" clId="Web-{EC96169A-5658-4241-AC5F-C2178449EDB4}" dt="2020-11-24T17:45:44.091" v="1520" actId="1076"/>
          <ac:spMkLst>
            <pc:docMk/>
            <pc:sldMk cId="3040768158" sldId="271"/>
            <ac:spMk id="2" creationId="{C8EC9084-D9FB-4490-B173-551B6BCB13AD}"/>
          </ac:spMkLst>
        </pc:spChg>
        <pc:spChg chg="mod">
          <ac:chgData name="Долгушин Михаил Дмитриевич" userId="S::stud0000205213@study.utmn.ru::2c02f94c-b228-4646-9c18-308d027a0e4e" providerId="AD" clId="Web-{EC96169A-5658-4241-AC5F-C2178449EDB4}" dt="2020-11-24T17:53:15.883" v="1634" actId="14100"/>
          <ac:spMkLst>
            <pc:docMk/>
            <pc:sldMk cId="3040768158" sldId="271"/>
            <ac:spMk id="3" creationId="{CE849EAD-0C5B-4C3A-B078-F29DB67920E3}"/>
          </ac:spMkLst>
        </pc:spChg>
        <pc:spChg chg="add del mod">
          <ac:chgData name="Долгушин Михаил Дмитриевич" userId="S::stud0000205213@study.utmn.ru::2c02f94c-b228-4646-9c18-308d027a0e4e" providerId="AD" clId="Web-{EC96169A-5658-4241-AC5F-C2178449EDB4}" dt="2020-11-24T17:47:01.249" v="1531"/>
          <ac:spMkLst>
            <pc:docMk/>
            <pc:sldMk cId="3040768158" sldId="271"/>
            <ac:spMk id="5" creationId="{7E48ABCA-F3BC-4740-8771-AE0D63A074CB}"/>
          </ac:spMkLst>
        </pc:spChg>
        <pc:spChg chg="add del mod">
          <ac:chgData name="Долгушин Михаил Дмитриевич" userId="S::stud0000205213@study.utmn.ru::2c02f94c-b228-4646-9c18-308d027a0e4e" providerId="AD" clId="Web-{EC96169A-5658-4241-AC5F-C2178449EDB4}" dt="2020-11-24T17:51:20.458" v="1573"/>
          <ac:spMkLst>
            <pc:docMk/>
            <pc:sldMk cId="3040768158" sldId="271"/>
            <ac:spMk id="8" creationId="{21E620FF-00F8-4EA8-8009-108119F009B4}"/>
          </ac:spMkLst>
        </pc:spChg>
        <pc:picChg chg="add del mod">
          <ac:chgData name="Долгушин Михаил Дмитриевич" userId="S::stud0000205213@study.utmn.ru::2c02f94c-b228-4646-9c18-308d027a0e4e" providerId="AD" clId="Web-{EC96169A-5658-4241-AC5F-C2178449EDB4}" dt="2020-11-24T17:50:14.238" v="1556"/>
          <ac:picMkLst>
            <pc:docMk/>
            <pc:sldMk cId="3040768158" sldId="271"/>
            <ac:picMk id="6" creationId="{AE30B9E6-B608-402F-8176-0C719D5E3E3D}"/>
          </ac:picMkLst>
        </pc:picChg>
        <pc:picChg chg="add del mod">
          <ac:chgData name="Долгушин Михаил Дмитриевич" userId="S::stud0000205213@study.utmn.ru::2c02f94c-b228-4646-9c18-308d027a0e4e" providerId="AD" clId="Web-{EC96169A-5658-4241-AC5F-C2178449EDB4}" dt="2020-11-24T17:50:15.426" v="1557"/>
          <ac:picMkLst>
            <pc:docMk/>
            <pc:sldMk cId="3040768158" sldId="271"/>
            <ac:picMk id="7" creationId="{907F5C96-CAA1-4472-BAF2-67F4A3582B95}"/>
          </ac:picMkLst>
        </pc:picChg>
      </pc:sldChg>
      <pc:sldChg chg="addSp delSp modSp new">
        <pc:chgData name="Долгушин Михаил Дмитриевич" userId="S::stud0000205213@study.utmn.ru::2c02f94c-b228-4646-9c18-308d027a0e4e" providerId="AD" clId="Web-{EC96169A-5658-4241-AC5F-C2178449EDB4}" dt="2020-11-24T17:52:02.381" v="1625" actId="1076"/>
        <pc:sldMkLst>
          <pc:docMk/>
          <pc:sldMk cId="1658504210" sldId="273"/>
        </pc:sldMkLst>
        <pc:spChg chg="del">
          <ac:chgData name="Долгушин Михаил Дмитриевич" userId="S::stud0000205213@study.utmn.ru::2c02f94c-b228-4646-9c18-308d027a0e4e" providerId="AD" clId="Web-{EC96169A-5658-4241-AC5F-C2178449EDB4}" dt="2020-11-24T17:51:12.599" v="1571"/>
          <ac:spMkLst>
            <pc:docMk/>
            <pc:sldMk cId="1658504210" sldId="273"/>
            <ac:spMk id="2" creationId="{A53B8046-7DC1-463C-93D1-0F091541A3A7}"/>
          </ac:spMkLst>
        </pc:spChg>
        <pc:spChg chg="mod">
          <ac:chgData name="Долгушин Михаил Дмитриевич" userId="S::stud0000205213@study.utmn.ru::2c02f94c-b228-4646-9c18-308d027a0e4e" providerId="AD" clId="Web-{EC96169A-5658-4241-AC5F-C2178449EDB4}" dt="2020-11-24T17:51:58.428" v="1624" actId="1076"/>
          <ac:spMkLst>
            <pc:docMk/>
            <pc:sldMk cId="1658504210" sldId="273"/>
            <ac:spMk id="3" creationId="{E48663BD-681D-49D3-BC9E-0D1130DDEB5E}"/>
          </ac:spMkLst>
        </pc:spChg>
        <pc:spChg chg="add mod">
          <ac:chgData name="Долгушин Михаил Дмитриевич" userId="S::stud0000205213@study.utmn.ru::2c02f94c-b228-4646-9c18-308d027a0e4e" providerId="AD" clId="Web-{EC96169A-5658-4241-AC5F-C2178449EDB4}" dt="2020-11-24T17:52:02.381" v="1625" actId="1076"/>
          <ac:spMkLst>
            <pc:docMk/>
            <pc:sldMk cId="1658504210" sldId="273"/>
            <ac:spMk id="5" creationId="{6997AB4F-26B0-4B5F-BEBD-1353CE2752E4}"/>
          </ac:spMkLst>
        </pc:spChg>
      </pc:sldChg>
      <pc:sldChg chg="addSp delSp modSp new">
        <pc:chgData name="Долгушин Михаил Дмитриевич" userId="S::stud0000205213@study.utmn.ru::2c02f94c-b228-4646-9c18-308d027a0e4e" providerId="AD" clId="Web-{EC96169A-5658-4241-AC5F-C2178449EDB4}" dt="2020-11-24T17:55:27.511" v="1687" actId="1076"/>
        <pc:sldMkLst>
          <pc:docMk/>
          <pc:sldMk cId="3595929965" sldId="274"/>
        </pc:sldMkLst>
        <pc:spChg chg="mod">
          <ac:chgData name="Долгушин Михаил Дмитриевич" userId="S::stud0000205213@study.utmn.ru::2c02f94c-b228-4646-9c18-308d027a0e4e" providerId="AD" clId="Web-{EC96169A-5658-4241-AC5F-C2178449EDB4}" dt="2020-11-24T17:53:58.712" v="1660" actId="20577"/>
          <ac:spMkLst>
            <pc:docMk/>
            <pc:sldMk cId="3595929965" sldId="274"/>
            <ac:spMk id="2" creationId="{82CD2439-A888-4E0C-9C6C-D00FA430D0C4}"/>
          </ac:spMkLst>
        </pc:spChg>
        <pc:spChg chg="mod">
          <ac:chgData name="Долгушин Михаил Дмитриевич" userId="S::stud0000205213@study.utmn.ru::2c02f94c-b228-4646-9c18-308d027a0e4e" providerId="AD" clId="Web-{EC96169A-5658-4241-AC5F-C2178449EDB4}" dt="2020-11-24T17:55:22.073" v="1683" actId="20577"/>
          <ac:spMkLst>
            <pc:docMk/>
            <pc:sldMk cId="3595929965" sldId="274"/>
            <ac:spMk id="3" creationId="{A9EAA00F-DC8D-47C1-87AE-EEDFC2B32285}"/>
          </ac:spMkLst>
        </pc:spChg>
        <pc:spChg chg="add del mod">
          <ac:chgData name="Долгушин Михаил Дмитриевич" userId="S::stud0000205213@study.utmn.ru::2c02f94c-b228-4646-9c18-308d027a0e4e" providerId="AD" clId="Web-{EC96169A-5658-4241-AC5F-C2178449EDB4}" dt="2020-11-24T17:55:09.807" v="1677"/>
          <ac:spMkLst>
            <pc:docMk/>
            <pc:sldMk cId="3595929965" sldId="274"/>
            <ac:spMk id="7" creationId="{F07C1372-0EBF-43CC-85A9-7125A1E422D1}"/>
          </ac:spMkLst>
        </pc:spChg>
        <pc:graphicFrameChg chg="add del mod">
          <ac:chgData name="Долгушин Михаил Дмитриевич" userId="S::stud0000205213@study.utmn.ru::2c02f94c-b228-4646-9c18-308d027a0e4e" providerId="AD" clId="Web-{EC96169A-5658-4241-AC5F-C2178449EDB4}" dt="2020-11-24T17:55:09.807" v="1678"/>
          <ac:graphicFrameMkLst>
            <pc:docMk/>
            <pc:sldMk cId="3595929965" sldId="274"/>
            <ac:graphicFrameMk id="6" creationId="{43850402-CA97-48E6-96FC-394EAD89E1FF}"/>
          </ac:graphicFrameMkLst>
        </pc:graphicFrameChg>
        <pc:picChg chg="add mod">
          <ac:chgData name="Долгушин Михаил Дмитриевич" userId="S::stud0000205213@study.utmn.ru::2c02f94c-b228-4646-9c18-308d027a0e4e" providerId="AD" clId="Web-{EC96169A-5658-4241-AC5F-C2178449EDB4}" dt="2020-11-24T17:55:27.511" v="1687" actId="1076"/>
          <ac:picMkLst>
            <pc:docMk/>
            <pc:sldMk cId="3595929965" sldId="274"/>
            <ac:picMk id="4" creationId="{06A39847-31C0-47C6-8DC7-BC86FBD1AF2F}"/>
          </ac:picMkLst>
        </pc:picChg>
      </pc:sldChg>
      <pc:sldChg chg="addSp delSp modSp new ord">
        <pc:chgData name="Долгушин Михаил Дмитриевич" userId="S::stud0000205213@study.utmn.ru::2c02f94c-b228-4646-9c18-308d027a0e4e" providerId="AD" clId="Web-{EC96169A-5658-4241-AC5F-C2178449EDB4}" dt="2020-11-24T18:04:21.163" v="1908"/>
        <pc:sldMkLst>
          <pc:docMk/>
          <pc:sldMk cId="1537425461" sldId="275"/>
        </pc:sldMkLst>
        <pc:spChg chg="mod">
          <ac:chgData name="Долгушин Михаил Дмитриевич" userId="S::stud0000205213@study.utmn.ru::2c02f94c-b228-4646-9c18-308d027a0e4e" providerId="AD" clId="Web-{EC96169A-5658-4241-AC5F-C2178449EDB4}" dt="2020-11-24T17:56:28.309" v="1693" actId="1076"/>
          <ac:spMkLst>
            <pc:docMk/>
            <pc:sldMk cId="1537425461" sldId="275"/>
            <ac:spMk id="2" creationId="{10BCE411-757E-4FB1-8171-04185D73DC7A}"/>
          </ac:spMkLst>
        </pc:spChg>
        <pc:spChg chg="del mod">
          <ac:chgData name="Долгушин Михаил Дмитриевич" userId="S::stud0000205213@study.utmn.ru::2c02f94c-b228-4646-9c18-308d027a0e4e" providerId="AD" clId="Web-{EC96169A-5658-4241-AC5F-C2178449EDB4}" dt="2020-11-24T17:56:51.810" v="1699"/>
          <ac:spMkLst>
            <pc:docMk/>
            <pc:sldMk cId="1537425461" sldId="275"/>
            <ac:spMk id="3" creationId="{C8FBBC89-7080-4D75-B41A-CB01C51B9514}"/>
          </ac:spMkLst>
        </pc:spChg>
        <pc:spChg chg="add del mod">
          <ac:chgData name="Долгушин Михаил Дмитриевич" userId="S::stud0000205213@study.utmn.ru::2c02f94c-b228-4646-9c18-308d027a0e4e" providerId="AD" clId="Web-{EC96169A-5658-4241-AC5F-C2178449EDB4}" dt="2020-11-24T17:58:23.249" v="1707"/>
          <ac:spMkLst>
            <pc:docMk/>
            <pc:sldMk cId="1537425461" sldId="275"/>
            <ac:spMk id="5" creationId="{88FA8EA1-C7DF-4E1C-864D-90FE392AC516}"/>
          </ac:spMkLst>
        </pc:spChg>
        <pc:spChg chg="add del mod">
          <ac:chgData name="Долгушин Михаил Дмитриевич" userId="S::stud0000205213@study.utmn.ru::2c02f94c-b228-4646-9c18-308d027a0e4e" providerId="AD" clId="Web-{EC96169A-5658-4241-AC5F-C2178449EDB4}" dt="2020-11-24T18:01:08.425" v="1851"/>
          <ac:spMkLst>
            <pc:docMk/>
            <pc:sldMk cId="1537425461" sldId="275"/>
            <ac:spMk id="7" creationId="{5D967A66-16F6-4E2F-9E88-E54A6EB446E1}"/>
          </ac:spMkLst>
        </pc:spChg>
        <pc:spChg chg="add mod">
          <ac:chgData name="Долгушин Михаил Дмитриевич" userId="S::stud0000205213@study.utmn.ru::2c02f94c-b228-4646-9c18-308d027a0e4e" providerId="AD" clId="Web-{EC96169A-5658-4241-AC5F-C2178449EDB4}" dt="2020-11-24T18:01:05.081" v="1847" actId="1076"/>
          <ac:spMkLst>
            <pc:docMk/>
            <pc:sldMk cId="1537425461" sldId="275"/>
            <ac:spMk id="9" creationId="{89323F06-809D-4F1D-A3FE-FF754E6FE967}"/>
          </ac:spMkLst>
        </pc:spChg>
      </pc:sldChg>
      <pc:sldChg chg="modSp new ord">
        <pc:chgData name="Долгушин Михаил Дмитриевич" userId="S::stud0000205213@study.utmn.ru::2c02f94c-b228-4646-9c18-308d027a0e4e" providerId="AD" clId="Web-{EC96169A-5658-4241-AC5F-C2178449EDB4}" dt="2020-11-24T18:06:07.853" v="2026" actId="20577"/>
        <pc:sldMkLst>
          <pc:docMk/>
          <pc:sldMk cId="3004919425" sldId="277"/>
        </pc:sldMkLst>
        <pc:spChg chg="mod">
          <ac:chgData name="Долгушин Михаил Дмитриевич" userId="S::stud0000205213@study.utmn.ru::2c02f94c-b228-4646-9c18-308d027a0e4e" providerId="AD" clId="Web-{EC96169A-5658-4241-AC5F-C2178449EDB4}" dt="2020-11-24T18:04:48.164" v="1994" actId="20577"/>
          <ac:spMkLst>
            <pc:docMk/>
            <pc:sldMk cId="3004919425" sldId="277"/>
            <ac:spMk id="2" creationId="{517FF4CB-2326-45AF-B5CC-B44A85B39DB0}"/>
          </ac:spMkLst>
        </pc:spChg>
        <pc:spChg chg="mod">
          <ac:chgData name="Долгушин Михаил Дмитриевич" userId="S::stud0000205213@study.utmn.ru::2c02f94c-b228-4646-9c18-308d027a0e4e" providerId="AD" clId="Web-{EC96169A-5658-4241-AC5F-C2178449EDB4}" dt="2020-11-24T18:06:07.853" v="2026" actId="20577"/>
          <ac:spMkLst>
            <pc:docMk/>
            <pc:sldMk cId="3004919425" sldId="277"/>
            <ac:spMk id="3" creationId="{1723B89E-A93C-4376-AB5F-D183432814A2}"/>
          </ac:spMkLst>
        </pc:spChg>
      </pc:sldChg>
      <pc:sldChg chg="modSp new">
        <pc:chgData name="Долгушин Михаил Дмитриевич" userId="S::stud0000205213@study.utmn.ru::2c02f94c-b228-4646-9c18-308d027a0e4e" providerId="AD" clId="Web-{EC96169A-5658-4241-AC5F-C2178449EDB4}" dt="2020-11-24T18:07:34.808" v="2035" actId="20577"/>
        <pc:sldMkLst>
          <pc:docMk/>
          <pc:sldMk cId="65400313" sldId="279"/>
        </pc:sldMkLst>
        <pc:spChg chg="mod">
          <ac:chgData name="Долгушин Михаил Дмитриевич" userId="S::stud0000205213@study.utmn.ru::2c02f94c-b228-4646-9c18-308d027a0e4e" providerId="AD" clId="Web-{EC96169A-5658-4241-AC5F-C2178449EDB4}" dt="2020-11-24T18:07:09.261" v="2030" actId="20577"/>
          <ac:spMkLst>
            <pc:docMk/>
            <pc:sldMk cId="65400313" sldId="279"/>
            <ac:spMk id="2" creationId="{9F22B114-F593-45A2-90EF-437131C9CB64}"/>
          </ac:spMkLst>
        </pc:spChg>
        <pc:spChg chg="mod">
          <ac:chgData name="Долгушин Михаил Дмитриевич" userId="S::stud0000205213@study.utmn.ru::2c02f94c-b228-4646-9c18-308d027a0e4e" providerId="AD" clId="Web-{EC96169A-5658-4241-AC5F-C2178449EDB4}" dt="2020-11-24T18:07:34.808" v="2035" actId="20577"/>
          <ac:spMkLst>
            <pc:docMk/>
            <pc:sldMk cId="65400313" sldId="279"/>
            <ac:spMk id="3" creationId="{1B299A28-220C-4E32-B6FA-5910F5BA4478}"/>
          </ac:spMkLst>
        </pc:spChg>
      </pc:sldChg>
      <pc:sldChg chg="addSp modSp new">
        <pc:chgData name="Долгушин Михаил Дмитриевич" userId="S::stud0000205213@study.utmn.ru::2c02f94c-b228-4646-9c18-308d027a0e4e" providerId="AD" clId="Web-{EC96169A-5658-4241-AC5F-C2178449EDB4}" dt="2020-11-24T18:09:11.139" v="2052" actId="14100"/>
        <pc:sldMkLst>
          <pc:docMk/>
          <pc:sldMk cId="1196737389" sldId="280"/>
        </pc:sldMkLst>
        <pc:spChg chg="mod">
          <ac:chgData name="Долгушин Михаил Дмитриевич" userId="S::stud0000205213@study.utmn.ru::2c02f94c-b228-4646-9c18-308d027a0e4e" providerId="AD" clId="Web-{EC96169A-5658-4241-AC5F-C2178449EDB4}" dt="2020-11-24T18:07:47.371" v="2038" actId="20577"/>
          <ac:spMkLst>
            <pc:docMk/>
            <pc:sldMk cId="1196737389" sldId="280"/>
            <ac:spMk id="2" creationId="{2C5EB206-93F7-4254-9C20-9F49D6905DB6}"/>
          </ac:spMkLst>
        </pc:spChg>
        <pc:spChg chg="mod">
          <ac:chgData name="Долгушин Михаил Дмитриевич" userId="S::stud0000205213@study.utmn.ru::2c02f94c-b228-4646-9c18-308d027a0e4e" providerId="AD" clId="Web-{EC96169A-5658-4241-AC5F-C2178449EDB4}" dt="2020-11-24T18:08:13.122" v="2047" actId="14100"/>
          <ac:spMkLst>
            <pc:docMk/>
            <pc:sldMk cId="1196737389" sldId="280"/>
            <ac:spMk id="3" creationId="{1735E5A2-2D43-4F10-8268-F3DC05808EC9}"/>
          </ac:spMkLst>
        </pc:spChg>
        <pc:picChg chg="add mod">
          <ac:chgData name="Долгушин Михаил Дмитриевич" userId="S::stud0000205213@study.utmn.ru::2c02f94c-b228-4646-9c18-308d027a0e4e" providerId="AD" clId="Web-{EC96169A-5658-4241-AC5F-C2178449EDB4}" dt="2020-11-24T18:09:11.139" v="2052" actId="14100"/>
          <ac:picMkLst>
            <pc:docMk/>
            <pc:sldMk cId="1196737389" sldId="280"/>
            <ac:picMk id="4" creationId="{90328CCD-D52F-4821-A1A7-55BFD723C530}"/>
          </ac:picMkLst>
        </pc:picChg>
      </pc:sldChg>
      <pc:sldChg chg="modSp new">
        <pc:chgData name="Долгушин Михаил Дмитриевич" userId="S::stud0000205213@study.utmn.ru::2c02f94c-b228-4646-9c18-308d027a0e4e" providerId="AD" clId="Web-{EC96169A-5658-4241-AC5F-C2178449EDB4}" dt="2020-11-24T18:10:29.828" v="2098" actId="14100"/>
        <pc:sldMkLst>
          <pc:docMk/>
          <pc:sldMk cId="3688221715" sldId="282"/>
        </pc:sldMkLst>
        <pc:spChg chg="mod">
          <ac:chgData name="Долгушин Михаил Дмитриевич" userId="S::stud0000205213@study.utmn.ru::2c02f94c-b228-4646-9c18-308d027a0e4e" providerId="AD" clId="Web-{EC96169A-5658-4241-AC5F-C2178449EDB4}" dt="2020-11-24T18:10:23.328" v="2096" actId="1076"/>
          <ac:spMkLst>
            <pc:docMk/>
            <pc:sldMk cId="3688221715" sldId="282"/>
            <ac:spMk id="2" creationId="{359DADB2-97C6-41D9-8503-D671EC767240}"/>
          </ac:spMkLst>
        </pc:spChg>
        <pc:spChg chg="mod">
          <ac:chgData name="Долгушин Михаил Дмитриевич" userId="S::stud0000205213@study.utmn.ru::2c02f94c-b228-4646-9c18-308d027a0e4e" providerId="AD" clId="Web-{EC96169A-5658-4241-AC5F-C2178449EDB4}" dt="2020-11-24T18:10:29.828" v="2098" actId="14100"/>
          <ac:spMkLst>
            <pc:docMk/>
            <pc:sldMk cId="3688221715" sldId="282"/>
            <ac:spMk id="3" creationId="{FED2742A-FF79-440B-A1F3-05C628AAD4A7}"/>
          </ac:spMkLst>
        </pc:spChg>
      </pc:sldChg>
      <pc:sldChg chg="addSp delSp modSp new">
        <pc:chgData name="Долгушин Михаил Дмитриевич" userId="S::stud0000205213@study.utmn.ru::2c02f94c-b228-4646-9c18-308d027a0e4e" providerId="AD" clId="Web-{EC96169A-5658-4241-AC5F-C2178449EDB4}" dt="2020-11-24T18:12:45.722" v="2150" actId="1076"/>
        <pc:sldMkLst>
          <pc:docMk/>
          <pc:sldMk cId="708347117" sldId="283"/>
        </pc:sldMkLst>
        <pc:spChg chg="mod">
          <ac:chgData name="Долгушин Михаил Дмитриевич" userId="S::stud0000205213@study.utmn.ru::2c02f94c-b228-4646-9c18-308d027a0e4e" providerId="AD" clId="Web-{EC96169A-5658-4241-AC5F-C2178449EDB4}" dt="2020-11-24T18:12:24.127" v="2147" actId="20577"/>
          <ac:spMkLst>
            <pc:docMk/>
            <pc:sldMk cId="708347117" sldId="283"/>
            <ac:spMk id="2" creationId="{72DBECDD-0CF4-4CF4-8353-CFD0B4952987}"/>
          </ac:spMkLst>
        </pc:spChg>
        <pc:spChg chg="del">
          <ac:chgData name="Долгушин Михаил Дмитриевич" userId="S::stud0000205213@study.utmn.ru::2c02f94c-b228-4646-9c18-308d027a0e4e" providerId="AD" clId="Web-{EC96169A-5658-4241-AC5F-C2178449EDB4}" dt="2020-11-24T18:11:32.267" v="2100"/>
          <ac:spMkLst>
            <pc:docMk/>
            <pc:sldMk cId="708347117" sldId="283"/>
            <ac:spMk id="3" creationId="{291468B4-339B-459F-9FDD-95EB1C89F217}"/>
          </ac:spMkLst>
        </pc:spChg>
        <pc:picChg chg="add mod ord">
          <ac:chgData name="Долгушин Михаил Дмитриевич" userId="S::stud0000205213@study.utmn.ru::2c02f94c-b228-4646-9c18-308d027a0e4e" providerId="AD" clId="Web-{EC96169A-5658-4241-AC5F-C2178449EDB4}" dt="2020-11-24T18:12:45.722" v="2150" actId="1076"/>
          <ac:picMkLst>
            <pc:docMk/>
            <pc:sldMk cId="708347117" sldId="283"/>
            <ac:picMk id="4" creationId="{9DBA3CFE-13AD-4C8E-BCD3-7107E9703192}"/>
          </ac:picMkLst>
        </pc:picChg>
      </pc:sldChg>
      <pc:sldChg chg="addSp modSp new">
        <pc:chgData name="Долгушин Михаил Дмитриевич" userId="S::stud0000205213@study.utmn.ru::2c02f94c-b228-4646-9c18-308d027a0e4e" providerId="AD" clId="Web-{EC96169A-5658-4241-AC5F-C2178449EDB4}" dt="2020-11-24T18:15:00.943" v="2205" actId="1076"/>
        <pc:sldMkLst>
          <pc:docMk/>
          <pc:sldMk cId="3355356413" sldId="284"/>
        </pc:sldMkLst>
        <pc:spChg chg="mod">
          <ac:chgData name="Долгушин Михаил Дмитриевич" userId="S::stud0000205213@study.utmn.ru::2c02f94c-b228-4646-9c18-308d027a0e4e" providerId="AD" clId="Web-{EC96169A-5658-4241-AC5F-C2178449EDB4}" dt="2020-11-24T18:13:15.691" v="2184" actId="20577"/>
          <ac:spMkLst>
            <pc:docMk/>
            <pc:sldMk cId="3355356413" sldId="284"/>
            <ac:spMk id="2" creationId="{AC862FD2-3599-4B6C-B311-8800FD9007D4}"/>
          </ac:spMkLst>
        </pc:spChg>
        <pc:spChg chg="mod">
          <ac:chgData name="Долгушин Михаил Дмитриевич" userId="S::stud0000205213@study.utmn.ru::2c02f94c-b228-4646-9c18-308d027a0e4e" providerId="AD" clId="Web-{EC96169A-5658-4241-AC5F-C2178449EDB4}" dt="2020-11-24T18:14:56.912" v="2203" actId="20577"/>
          <ac:spMkLst>
            <pc:docMk/>
            <pc:sldMk cId="3355356413" sldId="284"/>
            <ac:spMk id="3" creationId="{A4F120DB-CB29-409D-B723-5EBDA328543F}"/>
          </ac:spMkLst>
        </pc:spChg>
        <pc:picChg chg="add mod">
          <ac:chgData name="Долгушин Михаил Дмитриевич" userId="S::stud0000205213@study.utmn.ru::2c02f94c-b228-4646-9c18-308d027a0e4e" providerId="AD" clId="Web-{EC96169A-5658-4241-AC5F-C2178449EDB4}" dt="2020-11-24T18:15:00.943" v="2205" actId="1076"/>
          <ac:picMkLst>
            <pc:docMk/>
            <pc:sldMk cId="3355356413" sldId="284"/>
            <ac:picMk id="4" creationId="{717C2CD3-9460-4698-95E4-930BE66C0B07}"/>
          </ac:picMkLst>
        </pc:picChg>
      </pc:sldChg>
      <pc:sldChg chg="addSp modSp new">
        <pc:chgData name="Долгушин Михаил Дмитриевич" userId="S::stud0000205213@study.utmn.ru::2c02f94c-b228-4646-9c18-308d027a0e4e" providerId="AD" clId="Web-{EC96169A-5658-4241-AC5F-C2178449EDB4}" dt="2020-11-24T18:16:53.086" v="2265" actId="20577"/>
        <pc:sldMkLst>
          <pc:docMk/>
          <pc:sldMk cId="3469368252" sldId="285"/>
        </pc:sldMkLst>
        <pc:spChg chg="mod">
          <ac:chgData name="Долгушин Михаил Дмитриевич" userId="S::stud0000205213@study.utmn.ru::2c02f94c-b228-4646-9c18-308d027a0e4e" providerId="AD" clId="Web-{EC96169A-5658-4241-AC5F-C2178449EDB4}" dt="2020-11-24T18:16:17.258" v="2252" actId="20577"/>
          <ac:spMkLst>
            <pc:docMk/>
            <pc:sldMk cId="3469368252" sldId="285"/>
            <ac:spMk id="2" creationId="{EAEEAE9C-964D-4C68-94E9-35C9998C2AB5}"/>
          </ac:spMkLst>
        </pc:spChg>
        <pc:spChg chg="mod">
          <ac:chgData name="Долгушин Михаил Дмитриевич" userId="S::stud0000205213@study.utmn.ru::2c02f94c-b228-4646-9c18-308d027a0e4e" providerId="AD" clId="Web-{EC96169A-5658-4241-AC5F-C2178449EDB4}" dt="2020-11-24T18:16:53.086" v="2265" actId="20577"/>
          <ac:spMkLst>
            <pc:docMk/>
            <pc:sldMk cId="3469368252" sldId="285"/>
            <ac:spMk id="3" creationId="{E0DC6051-F9C7-450B-8586-00119B166FBE}"/>
          </ac:spMkLst>
        </pc:spChg>
        <pc:picChg chg="add mod">
          <ac:chgData name="Долгушин Михаил Дмитриевич" userId="S::stud0000205213@study.utmn.ru::2c02f94c-b228-4646-9c18-308d027a0e4e" providerId="AD" clId="Web-{EC96169A-5658-4241-AC5F-C2178449EDB4}" dt="2020-11-24T18:15:56.132" v="2217" actId="14100"/>
          <ac:picMkLst>
            <pc:docMk/>
            <pc:sldMk cId="3469368252" sldId="285"/>
            <ac:picMk id="4" creationId="{32B8AAAD-FD53-4601-80E9-FF3AD143349F}"/>
          </ac:picMkLst>
        </pc:picChg>
      </pc:sldChg>
      <pc:sldChg chg="modSp new">
        <pc:chgData name="Долгушин Михаил Дмитриевич" userId="S::stud0000205213@study.utmn.ru::2c02f94c-b228-4646-9c18-308d027a0e4e" providerId="AD" clId="Web-{EC96169A-5658-4241-AC5F-C2178449EDB4}" dt="2020-11-24T18:17:54.166" v="2332" actId="20577"/>
        <pc:sldMkLst>
          <pc:docMk/>
          <pc:sldMk cId="666122144" sldId="286"/>
        </pc:sldMkLst>
        <pc:spChg chg="mod">
          <ac:chgData name="Долгушин Михаил Дмитриевич" userId="S::stud0000205213@study.utmn.ru::2c02f94c-b228-4646-9c18-308d027a0e4e" providerId="AD" clId="Web-{EC96169A-5658-4241-AC5F-C2178449EDB4}" dt="2020-11-24T18:17:18.290" v="2323" actId="20577"/>
          <ac:spMkLst>
            <pc:docMk/>
            <pc:sldMk cId="666122144" sldId="286"/>
            <ac:spMk id="2" creationId="{79D41FB1-737B-4EE7-8602-1BBE43E9226F}"/>
          </ac:spMkLst>
        </pc:spChg>
        <pc:spChg chg="mod">
          <ac:chgData name="Долгушин Михаил Дмитриевич" userId="S::stud0000205213@study.utmn.ru::2c02f94c-b228-4646-9c18-308d027a0e4e" providerId="AD" clId="Web-{EC96169A-5658-4241-AC5F-C2178449EDB4}" dt="2020-11-24T18:17:54.166" v="2332" actId="20577"/>
          <ac:spMkLst>
            <pc:docMk/>
            <pc:sldMk cId="666122144" sldId="286"/>
            <ac:spMk id="3" creationId="{03E1CE34-00EE-4513-9A58-18780EADBD22}"/>
          </ac:spMkLst>
        </pc:spChg>
      </pc:sldChg>
      <pc:sldChg chg="addSp modSp new">
        <pc:chgData name="Долгушин Михаил Дмитриевич" userId="S::stud0000205213@study.utmn.ru::2c02f94c-b228-4646-9c18-308d027a0e4e" providerId="AD" clId="Web-{EC96169A-5658-4241-AC5F-C2178449EDB4}" dt="2020-11-24T18:21:12.811" v="2409" actId="14100"/>
        <pc:sldMkLst>
          <pc:docMk/>
          <pc:sldMk cId="595793859" sldId="287"/>
        </pc:sldMkLst>
        <pc:spChg chg="mod">
          <ac:chgData name="Долгушин Михаил Дмитриевич" userId="S::stud0000205213@study.utmn.ru::2c02f94c-b228-4646-9c18-308d027a0e4e" providerId="AD" clId="Web-{EC96169A-5658-4241-AC5F-C2178449EDB4}" dt="2020-11-24T18:18:41.698" v="2393" actId="20577"/>
          <ac:spMkLst>
            <pc:docMk/>
            <pc:sldMk cId="595793859" sldId="287"/>
            <ac:spMk id="2" creationId="{786F542B-7689-4C49-860C-9F678CE28FFF}"/>
          </ac:spMkLst>
        </pc:spChg>
        <pc:spChg chg="mod">
          <ac:chgData name="Долгушин Михаил Дмитриевич" userId="S::stud0000205213@study.utmn.ru::2c02f94c-b228-4646-9c18-308d027a0e4e" providerId="AD" clId="Web-{EC96169A-5658-4241-AC5F-C2178449EDB4}" dt="2020-11-24T18:21:12.811" v="2409" actId="14100"/>
          <ac:spMkLst>
            <pc:docMk/>
            <pc:sldMk cId="595793859" sldId="287"/>
            <ac:spMk id="3" creationId="{3C655138-F41B-4604-9477-B27F7C1D83C1}"/>
          </ac:spMkLst>
        </pc:spChg>
        <pc:picChg chg="add mod">
          <ac:chgData name="Долгушин Михаил Дмитриевич" userId="S::stud0000205213@study.utmn.ru::2c02f94c-b228-4646-9c18-308d027a0e4e" providerId="AD" clId="Web-{EC96169A-5658-4241-AC5F-C2178449EDB4}" dt="2020-11-24T18:20:28.404" v="2401" actId="14100"/>
          <ac:picMkLst>
            <pc:docMk/>
            <pc:sldMk cId="595793859" sldId="287"/>
            <ac:picMk id="4" creationId="{69DD9630-F487-45E9-8E22-63578F0DAF42}"/>
          </ac:picMkLst>
        </pc:picChg>
      </pc:sldChg>
      <pc:sldChg chg="addSp delSp modSp new">
        <pc:chgData name="Долгушин Михаил Дмитриевич" userId="S::stud0000205213@study.utmn.ru::2c02f94c-b228-4646-9c18-308d027a0e4e" providerId="AD" clId="Web-{EC96169A-5658-4241-AC5F-C2178449EDB4}" dt="2020-11-24T18:22:48.016" v="2481" actId="20577"/>
        <pc:sldMkLst>
          <pc:docMk/>
          <pc:sldMk cId="453388561" sldId="288"/>
        </pc:sldMkLst>
        <pc:spChg chg="mod">
          <ac:chgData name="Долгушин Михаил Дмитриевич" userId="S::stud0000205213@study.utmn.ru::2c02f94c-b228-4646-9c18-308d027a0e4e" providerId="AD" clId="Web-{EC96169A-5658-4241-AC5F-C2178449EDB4}" dt="2020-11-24T18:21:42.077" v="2469" actId="20577"/>
          <ac:spMkLst>
            <pc:docMk/>
            <pc:sldMk cId="453388561" sldId="288"/>
            <ac:spMk id="2" creationId="{6CEF155A-D564-4CB1-A700-4915FEDE721C}"/>
          </ac:spMkLst>
        </pc:spChg>
        <pc:spChg chg="del mod">
          <ac:chgData name="Долгушин Михаил Дмитриевич" userId="S::stud0000205213@study.utmn.ru::2c02f94c-b228-4646-9c18-308d027a0e4e" providerId="AD" clId="Web-{EC96169A-5658-4241-AC5F-C2178449EDB4}" dt="2020-11-24T18:22:03.484" v="2476"/>
          <ac:spMkLst>
            <pc:docMk/>
            <pc:sldMk cId="453388561" sldId="288"/>
            <ac:spMk id="3" creationId="{9FA332C4-C0F8-40C9-8A8B-263C49D93D6B}"/>
          </ac:spMkLst>
        </pc:spChg>
        <pc:spChg chg="add mod">
          <ac:chgData name="Долгушин Михаил Дмитриевич" userId="S::stud0000205213@study.utmn.ru::2c02f94c-b228-4646-9c18-308d027a0e4e" providerId="AD" clId="Web-{EC96169A-5658-4241-AC5F-C2178449EDB4}" dt="2020-11-24T18:22:48.016" v="2481" actId="20577"/>
          <ac:spMkLst>
            <pc:docMk/>
            <pc:sldMk cId="453388561" sldId="288"/>
            <ac:spMk id="5" creationId="{35B61192-D23F-4D32-A5AC-9F64700B3682}"/>
          </ac:spMkLst>
        </pc:spChg>
      </pc:sldChg>
    </pc:docChg>
  </pc:docChgLst>
  <pc:docChgLst>
    <pc:chgData name="Долгушин Михаил Дмитриевич" userId="S::stud0000205213@study.utmn.ru::2c02f94c-b228-4646-9c18-308d027a0e4e" providerId="AD" clId="Web-{FDCE018A-A913-43F3-900B-1C7D589724BC}"/>
    <pc:docChg chg="modSld">
      <pc:chgData name="Долгушин Михаил Дмитриевич" userId="S::stud0000205213@study.utmn.ru::2c02f94c-b228-4646-9c18-308d027a0e4e" providerId="AD" clId="Web-{FDCE018A-A913-43F3-900B-1C7D589724BC}" dt="2020-11-25T10:19:16.609" v="22" actId="20577"/>
      <pc:docMkLst>
        <pc:docMk/>
      </pc:docMkLst>
      <pc:sldChg chg="modSp">
        <pc:chgData name="Долгушин Михаил Дмитриевич" userId="S::stud0000205213@study.utmn.ru::2c02f94c-b228-4646-9c18-308d027a0e4e" providerId="AD" clId="Web-{FDCE018A-A913-43F3-900B-1C7D589724BC}" dt="2020-11-25T10:18:47.999" v="12" actId="20577"/>
        <pc:sldMkLst>
          <pc:docMk/>
          <pc:sldMk cId="1537425461" sldId="275"/>
        </pc:sldMkLst>
        <pc:spChg chg="mod">
          <ac:chgData name="Долгушин Михаил Дмитриевич" userId="S::stud0000205213@study.utmn.ru::2c02f94c-b228-4646-9c18-308d027a0e4e" providerId="AD" clId="Web-{FDCE018A-A913-43F3-900B-1C7D589724BC}" dt="2020-11-25T10:18:47.999" v="12" actId="20577"/>
          <ac:spMkLst>
            <pc:docMk/>
            <pc:sldMk cId="1537425461" sldId="275"/>
            <ac:spMk id="9" creationId="{89323F06-809D-4F1D-A3FE-FF754E6FE967}"/>
          </ac:spMkLst>
        </pc:spChg>
      </pc:sldChg>
      <pc:sldChg chg="modSp">
        <pc:chgData name="Долгушин Михаил Дмитриевич" userId="S::stud0000205213@study.utmn.ru::2c02f94c-b228-4646-9c18-308d027a0e4e" providerId="AD" clId="Web-{FDCE018A-A913-43F3-900B-1C7D589724BC}" dt="2020-11-25T10:19:16.609" v="21" actId="20577"/>
        <pc:sldMkLst>
          <pc:docMk/>
          <pc:sldMk cId="918204848" sldId="278"/>
        </pc:sldMkLst>
        <pc:spChg chg="mod">
          <ac:chgData name="Долгушин Михаил Дмитриевич" userId="S::stud0000205213@study.utmn.ru::2c02f94c-b228-4646-9c18-308d027a0e4e" providerId="AD" clId="Web-{FDCE018A-A913-43F3-900B-1C7D589724BC}" dt="2020-11-25T10:19:12.718" v="20" actId="20577"/>
          <ac:spMkLst>
            <pc:docMk/>
            <pc:sldMk cId="918204848" sldId="278"/>
            <ac:spMk id="4" creationId="{10B03B8D-22F3-4956-BFE7-FCAA38F0E96B}"/>
          </ac:spMkLst>
        </pc:spChg>
        <pc:spChg chg="mod">
          <ac:chgData name="Долгушин Михаил Дмитриевич" userId="S::stud0000205213@study.utmn.ru::2c02f94c-b228-4646-9c18-308d027a0e4e" providerId="AD" clId="Web-{FDCE018A-A913-43F3-900B-1C7D589724BC}" dt="2020-11-25T10:19:16.609" v="21" actId="20577"/>
          <ac:spMkLst>
            <pc:docMk/>
            <pc:sldMk cId="918204848" sldId="278"/>
            <ac:spMk id="6" creationId="{30477729-418A-40E2-B5E9-8BE82FB616FB}"/>
          </ac:spMkLst>
        </pc:spChg>
      </pc:sldChg>
      <pc:sldChg chg="modSp">
        <pc:chgData name="Долгушин Михаил Дмитриевич" userId="S::stud0000205213@study.utmn.ru::2c02f94c-b228-4646-9c18-308d027a0e4e" providerId="AD" clId="Web-{FDCE018A-A913-43F3-900B-1C7D589724BC}" dt="2020-11-25T10:18:55.077" v="15" actId="20577"/>
        <pc:sldMkLst>
          <pc:docMk/>
          <pc:sldMk cId="453388561" sldId="288"/>
        </pc:sldMkLst>
        <pc:spChg chg="mod">
          <ac:chgData name="Долгушин Михаил Дмитриевич" userId="S::stud0000205213@study.utmn.ru::2c02f94c-b228-4646-9c18-308d027a0e4e" providerId="AD" clId="Web-{FDCE018A-A913-43F3-900B-1C7D589724BC}" dt="2020-11-25T10:18:55.077" v="15" actId="20577"/>
          <ac:spMkLst>
            <pc:docMk/>
            <pc:sldMk cId="453388561" sldId="288"/>
            <ac:spMk id="5" creationId="{35B61192-D23F-4D32-A5AC-9F64700B3682}"/>
          </ac:spMkLst>
        </pc:spChg>
      </pc:sldChg>
    </pc:docChg>
  </pc:docChgLst>
  <pc:docChgLst>
    <pc:chgData name="Исмакова Даяна Кайроллаевна" userId="S::stud0000203194@study.utmn.ru::5f591f11-438f-4c17-b5b5-390d42065eae" providerId="AD" clId="Web-{520ACE76-E80E-46DE-B3AB-4A06074BA4F4}"/>
    <pc:docChg chg="addSld modSld">
      <pc:chgData name="Исмакова Даяна Кайроллаевна" userId="S::stud0000203194@study.utmn.ru::5f591f11-438f-4c17-b5b5-390d42065eae" providerId="AD" clId="Web-{520ACE76-E80E-46DE-B3AB-4A06074BA4F4}" dt="2020-11-24T16:41:39.673" v="87"/>
      <pc:docMkLst>
        <pc:docMk/>
      </pc:docMkLst>
      <pc:sldChg chg="addSp delSp modSp mod setBg">
        <pc:chgData name="Исмакова Даяна Кайроллаевна" userId="S::stud0000203194@study.utmn.ru::5f591f11-438f-4c17-b5b5-390d42065eae" providerId="AD" clId="Web-{520ACE76-E80E-46DE-B3AB-4A06074BA4F4}" dt="2020-11-24T16:41:21.689" v="86" actId="14100"/>
        <pc:sldMkLst>
          <pc:docMk/>
          <pc:sldMk cId="3150336565" sldId="257"/>
        </pc:sldMkLst>
        <pc:spChg chg="mod">
          <ac:chgData name="Исмакова Даяна Кайроллаевна" userId="S::stud0000203194@study.utmn.ru::5f591f11-438f-4c17-b5b5-390d42065eae" providerId="AD" clId="Web-{520ACE76-E80E-46DE-B3AB-4A06074BA4F4}" dt="2020-11-24T16:40:35.891" v="74"/>
          <ac:spMkLst>
            <pc:docMk/>
            <pc:sldMk cId="3150336565" sldId="257"/>
            <ac:spMk id="2" creationId="{3D3055F7-A79F-4635-9372-0659133438BC}"/>
          </ac:spMkLst>
        </pc:spChg>
        <pc:spChg chg="mod ord">
          <ac:chgData name="Исмакова Даяна Кайроллаевна" userId="S::stud0000203194@study.utmn.ru::5f591f11-438f-4c17-b5b5-390d42065eae" providerId="AD" clId="Web-{520ACE76-E80E-46DE-B3AB-4A06074BA4F4}" dt="2020-11-24T16:41:21.689" v="86" actId="14100"/>
          <ac:spMkLst>
            <pc:docMk/>
            <pc:sldMk cId="3150336565" sldId="257"/>
            <ac:spMk id="3" creationId="{05A9451C-991A-48BB-8377-129AD2BDCE4A}"/>
          </ac:spMkLst>
        </pc:spChg>
        <pc:spChg chg="add del">
          <ac:chgData name="Исмакова Даяна Кайроллаевна" userId="S::stud0000203194@study.utmn.ru::5f591f11-438f-4c17-b5b5-390d42065eae" providerId="AD" clId="Web-{520ACE76-E80E-46DE-B3AB-4A06074BA4F4}" dt="2020-11-24T16:40:35.891" v="74"/>
          <ac:spMkLst>
            <pc:docMk/>
            <pc:sldMk cId="3150336565" sldId="257"/>
            <ac:spMk id="9" creationId="{A5931BE0-4B93-4D6C-878E-ACC59D6B4587}"/>
          </ac:spMkLst>
        </pc:spChg>
        <pc:spChg chg="add del">
          <ac:chgData name="Исмакова Даяна Кайроллаевна" userId="S::stud0000203194@study.utmn.ru::5f591f11-438f-4c17-b5b5-390d42065eae" providerId="AD" clId="Web-{520ACE76-E80E-46DE-B3AB-4A06074BA4F4}" dt="2020-11-24T16:40:28.547" v="71"/>
          <ac:spMkLst>
            <pc:docMk/>
            <pc:sldMk cId="3150336565" sldId="257"/>
            <ac:spMk id="19" creationId="{A5931BE0-4B93-4D6C-878E-ACC59D6B4587}"/>
          </ac:spMkLst>
        </pc:spChg>
        <pc:grpChg chg="add del">
          <ac:chgData name="Исмакова Даяна Кайроллаевна" userId="S::stud0000203194@study.utmn.ru::5f591f11-438f-4c17-b5b5-390d42065eae" providerId="AD" clId="Web-{520ACE76-E80E-46DE-B3AB-4A06074BA4F4}" dt="2020-11-24T16:40:35.891" v="74"/>
          <ac:grpSpMkLst>
            <pc:docMk/>
            <pc:sldMk cId="3150336565" sldId="257"/>
            <ac:grpSpMk id="11" creationId="{D0342557-9691-41B1-9FFF-027845ED041F}"/>
          </ac:grpSpMkLst>
        </pc:grpChg>
        <pc:picChg chg="add mod ord">
          <ac:chgData name="Исмакова Даяна Кайроллаевна" userId="S::stud0000203194@study.utmn.ru::5f591f11-438f-4c17-b5b5-390d42065eae" providerId="AD" clId="Web-{520ACE76-E80E-46DE-B3AB-4A06074BA4F4}" dt="2020-11-24T16:41:16.970" v="85" actId="1076"/>
          <ac:picMkLst>
            <pc:docMk/>
            <pc:sldMk cId="3150336565" sldId="257"/>
            <ac:picMk id="4" creationId="{EE42B00D-3AF8-4DB9-8E75-C3D480A8B421}"/>
          </ac:picMkLst>
        </pc:picChg>
      </pc:sldChg>
      <pc:sldChg chg="new">
        <pc:chgData name="Исмакова Даяна Кайроллаевна" userId="S::stud0000203194@study.utmn.ru::5f591f11-438f-4c17-b5b5-390d42065eae" providerId="AD" clId="Web-{520ACE76-E80E-46DE-B3AB-4A06074BA4F4}" dt="2020-11-24T16:41:39.673" v="87"/>
        <pc:sldMkLst>
          <pc:docMk/>
          <pc:sldMk cId="674064870" sldId="258"/>
        </pc:sldMkLst>
      </pc:sldChg>
    </pc:docChg>
  </pc:docChgLst>
  <pc:docChgLst>
    <pc:chgData name="Долгушин Михаил Дмитриевич" userId="S::stud0000205213@study.utmn.ru::2c02f94c-b228-4646-9c18-308d027a0e4e" providerId="AD" clId="Web-{72DF95AE-DE35-4F16-AC3A-EFC632DCC590}"/>
    <pc:docChg chg="delSld modSld">
      <pc:chgData name="Долгушин Михаил Дмитриевич" userId="S::stud0000205213@study.utmn.ru::2c02f94c-b228-4646-9c18-308d027a0e4e" providerId="AD" clId="Web-{72DF95AE-DE35-4F16-AC3A-EFC632DCC590}" dt="2020-11-25T06:33:52.362" v="142" actId="20577"/>
      <pc:docMkLst>
        <pc:docMk/>
      </pc:docMkLst>
      <pc:sldChg chg="modSp">
        <pc:chgData name="Долгушин Михаил Дмитриевич" userId="S::stud0000205213@study.utmn.ru::2c02f94c-b228-4646-9c18-308d027a0e4e" providerId="AD" clId="Web-{72DF95AE-DE35-4F16-AC3A-EFC632DCC590}" dt="2020-11-25T06:28:12.843" v="69" actId="14100"/>
        <pc:sldMkLst>
          <pc:docMk/>
          <pc:sldMk cId="3150336565" sldId="257"/>
        </pc:sldMkLst>
        <pc:spChg chg="mod">
          <ac:chgData name="Долгушин Михаил Дмитриевич" userId="S::stud0000205213@study.utmn.ru::2c02f94c-b228-4646-9c18-308d027a0e4e" providerId="AD" clId="Web-{72DF95AE-DE35-4F16-AC3A-EFC632DCC590}" dt="2020-11-25T06:28:12.843" v="69" actId="14100"/>
          <ac:spMkLst>
            <pc:docMk/>
            <pc:sldMk cId="3150336565" sldId="257"/>
            <ac:spMk id="3" creationId="{05A9451C-991A-48BB-8377-129AD2BDCE4A}"/>
          </ac:spMkLst>
        </pc:spChg>
      </pc:sldChg>
      <pc:sldChg chg="modSp">
        <pc:chgData name="Долгушин Михаил Дмитриевич" userId="S::stud0000205213@study.utmn.ru::2c02f94c-b228-4646-9c18-308d027a0e4e" providerId="AD" clId="Web-{72DF95AE-DE35-4F16-AC3A-EFC632DCC590}" dt="2020-11-25T06:22:30.543" v="14" actId="20577"/>
        <pc:sldMkLst>
          <pc:docMk/>
          <pc:sldMk cId="1231093116" sldId="259"/>
        </pc:sldMkLst>
        <pc:spChg chg="mod">
          <ac:chgData name="Долгушин Михаил Дмитриевич" userId="S::stud0000205213@study.utmn.ru::2c02f94c-b228-4646-9c18-308d027a0e4e" providerId="AD" clId="Web-{72DF95AE-DE35-4F16-AC3A-EFC632DCC590}" dt="2020-11-25T06:22:30.543" v="14" actId="20577"/>
          <ac:spMkLst>
            <pc:docMk/>
            <pc:sldMk cId="1231093116" sldId="259"/>
            <ac:spMk id="3" creationId="{197E4E56-A95E-498C-A994-5BCD6B46B26E}"/>
          </ac:spMkLst>
        </pc:spChg>
      </pc:sldChg>
      <pc:sldChg chg="del">
        <pc:chgData name="Долгушин Михаил Дмитриевич" userId="S::stud0000205213@study.utmn.ru::2c02f94c-b228-4646-9c18-308d027a0e4e" providerId="AD" clId="Web-{72DF95AE-DE35-4F16-AC3A-EFC632DCC590}" dt="2020-11-25T06:28:17.499" v="70"/>
        <pc:sldMkLst>
          <pc:docMk/>
          <pc:sldMk cId="172412455" sldId="260"/>
        </pc:sldMkLst>
      </pc:sldChg>
      <pc:sldChg chg="modSp">
        <pc:chgData name="Долгушин Михаил Дмитриевич" userId="S::stud0000205213@study.utmn.ru::2c02f94c-b228-4646-9c18-308d027a0e4e" providerId="AD" clId="Web-{72DF95AE-DE35-4F16-AC3A-EFC632DCC590}" dt="2020-11-25T06:29:13.109" v="73" actId="20577"/>
        <pc:sldMkLst>
          <pc:docMk/>
          <pc:sldMk cId="3081430562" sldId="261"/>
        </pc:sldMkLst>
        <pc:spChg chg="mod">
          <ac:chgData name="Долгушин Михаил Дмитриевич" userId="S::stud0000205213@study.utmn.ru::2c02f94c-b228-4646-9c18-308d027a0e4e" providerId="AD" clId="Web-{72DF95AE-DE35-4F16-AC3A-EFC632DCC590}" dt="2020-11-25T06:29:13.109" v="73" actId="20577"/>
          <ac:spMkLst>
            <pc:docMk/>
            <pc:sldMk cId="3081430562" sldId="261"/>
            <ac:spMk id="3" creationId="{EAA1042B-4F46-4E23-86D5-5EC91F4D5EAC}"/>
          </ac:spMkLst>
        </pc:spChg>
      </pc:sldChg>
      <pc:sldChg chg="modSp">
        <pc:chgData name="Долгушин Михаил Дмитриевич" userId="S::stud0000205213@study.utmn.ru::2c02f94c-b228-4646-9c18-308d027a0e4e" providerId="AD" clId="Web-{72DF95AE-DE35-4F16-AC3A-EFC632DCC590}" dt="2020-11-25T06:30:13.672" v="83" actId="20577"/>
        <pc:sldMkLst>
          <pc:docMk/>
          <pc:sldMk cId="538115405" sldId="262"/>
        </pc:sldMkLst>
        <pc:spChg chg="mod">
          <ac:chgData name="Долгушин Михаил Дмитриевич" userId="S::stud0000205213@study.utmn.ru::2c02f94c-b228-4646-9c18-308d027a0e4e" providerId="AD" clId="Web-{72DF95AE-DE35-4F16-AC3A-EFC632DCC590}" dt="2020-11-25T06:30:13.672" v="83" actId="20577"/>
          <ac:spMkLst>
            <pc:docMk/>
            <pc:sldMk cId="538115405" sldId="262"/>
            <ac:spMk id="3" creationId="{918EBABE-FB1C-4F4F-9E30-08EE8B49DA8B}"/>
          </ac:spMkLst>
        </pc:spChg>
      </pc:sldChg>
      <pc:sldChg chg="modSp">
        <pc:chgData name="Долгушин Михаил Дмитриевич" userId="S::stud0000205213@study.utmn.ru::2c02f94c-b228-4646-9c18-308d027a0e4e" providerId="AD" clId="Web-{72DF95AE-DE35-4F16-AC3A-EFC632DCC590}" dt="2020-11-25T06:33:49.830" v="141" actId="20577"/>
        <pc:sldMkLst>
          <pc:docMk/>
          <pc:sldMk cId="3959879351" sldId="270"/>
        </pc:sldMkLst>
        <pc:spChg chg="mod">
          <ac:chgData name="Долгушин Михаил Дмитриевич" userId="S::stud0000205213@study.utmn.ru::2c02f94c-b228-4646-9c18-308d027a0e4e" providerId="AD" clId="Web-{72DF95AE-DE35-4F16-AC3A-EFC632DCC590}" dt="2020-11-25T06:33:49.830" v="141" actId="20577"/>
          <ac:spMkLst>
            <pc:docMk/>
            <pc:sldMk cId="3959879351" sldId="270"/>
            <ac:spMk id="3" creationId="{0B67A5D0-216A-4DE2-8C91-8A06B72FDE5E}"/>
          </ac:spMkLst>
        </pc:spChg>
      </pc:sldChg>
    </pc:docChg>
  </pc:docChgLst>
  <pc:docChgLst>
    <pc:chgData name="Исмакова Даяна Кайроллаевна" userId="S::stud0000203194@study.utmn.ru::5f591f11-438f-4c17-b5b5-390d42065eae" providerId="AD" clId="Web-{C468124D-60AB-4F58-BFCF-3C180F7DA0A9}"/>
    <pc:docChg chg="modSld">
      <pc:chgData name="Исмакова Даяна Кайроллаевна" userId="S::stud0000203194@study.utmn.ru::5f591f11-438f-4c17-b5b5-390d42065eae" providerId="AD" clId="Web-{C468124D-60AB-4F58-BFCF-3C180F7DA0A9}" dt="2020-11-25T10:19:12.195" v="3" actId="20577"/>
      <pc:docMkLst>
        <pc:docMk/>
      </pc:docMkLst>
      <pc:sldChg chg="modSp">
        <pc:chgData name="Исмакова Даяна Кайроллаевна" userId="S::stud0000203194@study.utmn.ru::5f591f11-438f-4c17-b5b5-390d42065eae" providerId="AD" clId="Web-{C468124D-60AB-4F58-BFCF-3C180F7DA0A9}" dt="2020-11-25T10:19:12.195" v="2" actId="20577"/>
        <pc:sldMkLst>
          <pc:docMk/>
          <pc:sldMk cId="918204848" sldId="278"/>
        </pc:sldMkLst>
        <pc:spChg chg="mod">
          <ac:chgData name="Исмакова Даяна Кайроллаевна" userId="S::stud0000203194@study.utmn.ru::5f591f11-438f-4c17-b5b5-390d42065eae" providerId="AD" clId="Web-{C468124D-60AB-4F58-BFCF-3C180F7DA0A9}" dt="2020-11-25T10:19:12.195" v="2" actId="20577"/>
          <ac:spMkLst>
            <pc:docMk/>
            <pc:sldMk cId="918204848" sldId="278"/>
            <ac:spMk id="6" creationId="{30477729-418A-40E2-B5E9-8BE82FB616FB}"/>
          </ac:spMkLst>
        </pc:spChg>
      </pc:sldChg>
    </pc:docChg>
  </pc:docChgLst>
  <pc:docChgLst>
    <pc:chgData name="Исмакова Даяна Кайроллаевна" userId="S::stud0000203194@study.utmn.ru::5f591f11-438f-4c17-b5b5-390d42065eae" providerId="AD" clId="Web-{8603FC8E-97F9-47CC-A1CE-0E6F3383C2C0}"/>
    <pc:docChg chg="addSld delSld modSld">
      <pc:chgData name="Исмакова Даяна Кайроллаевна" userId="S::stud0000203194@study.utmn.ru::5f591f11-438f-4c17-b5b5-390d42065eae" providerId="AD" clId="Web-{8603FC8E-97F9-47CC-A1CE-0E6F3383C2C0}" dt="2020-11-24T18:29:05.596" v="348" actId="14100"/>
      <pc:docMkLst>
        <pc:docMk/>
      </pc:docMkLst>
      <pc:sldChg chg="addSp delSp modSp">
        <pc:chgData name="Исмакова Даяна Кайроллаевна" userId="S::stud0000203194@study.utmn.ru::5f591f11-438f-4c17-b5b5-390d42065eae" providerId="AD" clId="Web-{8603FC8E-97F9-47CC-A1CE-0E6F3383C2C0}" dt="2020-11-24T18:00:46.385" v="273" actId="20577"/>
        <pc:sldMkLst>
          <pc:docMk/>
          <pc:sldMk cId="391465095" sldId="272"/>
        </pc:sldMkLst>
        <pc:spChg chg="del">
          <ac:chgData name="Исмакова Даяна Кайроллаевна" userId="S::stud0000203194@study.utmn.ru::5f591f11-438f-4c17-b5b5-390d42065eae" providerId="AD" clId="Web-{8603FC8E-97F9-47CC-A1CE-0E6F3383C2C0}" dt="2020-11-24T17:53:37.313" v="0"/>
          <ac:spMkLst>
            <pc:docMk/>
            <pc:sldMk cId="391465095" sldId="272"/>
            <ac:spMk id="2" creationId="{1A19B09F-3796-47D9-A50B-79DCF0DEBDDA}"/>
          </ac:spMkLst>
        </pc:spChg>
        <pc:spChg chg="mod">
          <ac:chgData name="Исмакова Даяна Кайроллаевна" userId="S::stud0000203194@study.utmn.ru::5f591f11-438f-4c17-b5b5-390d42065eae" providerId="AD" clId="Web-{8603FC8E-97F9-47CC-A1CE-0E6F3383C2C0}" dt="2020-11-24T18:00:46.385" v="273" actId="20577"/>
          <ac:spMkLst>
            <pc:docMk/>
            <pc:sldMk cId="391465095" sldId="272"/>
            <ac:spMk id="3" creationId="{397D5133-9105-4A40-A18C-337FA4B82A66}"/>
          </ac:spMkLst>
        </pc:spChg>
        <pc:picChg chg="add mod">
          <ac:chgData name="Исмакова Даяна Кайроллаевна" userId="S::stud0000203194@study.utmn.ru::5f591f11-438f-4c17-b5b5-390d42065eae" providerId="AD" clId="Web-{8603FC8E-97F9-47CC-A1CE-0E6F3383C2C0}" dt="2020-11-24T17:57:43.943" v="164" actId="14100"/>
          <ac:picMkLst>
            <pc:docMk/>
            <pc:sldMk cId="391465095" sldId="272"/>
            <ac:picMk id="4" creationId="{E03372EE-F221-4622-8788-448FE042BCF3}"/>
          </ac:picMkLst>
        </pc:picChg>
      </pc:sldChg>
      <pc:sldChg chg="new del">
        <pc:chgData name="Исмакова Даяна Кайроллаевна" userId="S::stud0000203194@study.utmn.ru::5f591f11-438f-4c17-b5b5-390d42065eae" providerId="AD" clId="Web-{8603FC8E-97F9-47CC-A1CE-0E6F3383C2C0}" dt="2020-11-24T18:02:45.950" v="276"/>
        <pc:sldMkLst>
          <pc:docMk/>
          <pc:sldMk cId="2475018118" sldId="276"/>
        </pc:sldMkLst>
      </pc:sldChg>
      <pc:sldChg chg="delSp modSp new">
        <pc:chgData name="Исмакова Даяна Кайроллаевна" userId="S::stud0000203194@study.utmn.ru::5f591f11-438f-4c17-b5b5-390d42065eae" providerId="AD" clId="Web-{8603FC8E-97F9-47CC-A1CE-0E6F3383C2C0}" dt="2020-11-24T18:15:55.281" v="339" actId="20577"/>
        <pc:sldMkLst>
          <pc:docMk/>
          <pc:sldMk cId="918204848" sldId="278"/>
        </pc:sldMkLst>
        <pc:spChg chg="del">
          <ac:chgData name="Исмакова Даяна Кайроллаевна" userId="S::stud0000203194@study.utmn.ru::5f591f11-438f-4c17-b5b5-390d42065eae" providerId="AD" clId="Web-{8603FC8E-97F9-47CC-A1CE-0E6F3383C2C0}" dt="2020-11-24T18:04:57.407" v="295"/>
          <ac:spMkLst>
            <pc:docMk/>
            <pc:sldMk cId="918204848" sldId="278"/>
            <ac:spMk id="2" creationId="{B809DFA6-2A48-404B-AAB7-76C1E76C2C27}"/>
          </ac:spMkLst>
        </pc:spChg>
        <pc:spChg chg="mod">
          <ac:chgData name="Исмакова Даяна Кайроллаевна" userId="S::stud0000203194@study.utmn.ru::5f591f11-438f-4c17-b5b5-390d42065eae" providerId="AD" clId="Web-{8603FC8E-97F9-47CC-A1CE-0E6F3383C2C0}" dt="2020-11-24T18:05:04.751" v="296" actId="1076"/>
          <ac:spMkLst>
            <pc:docMk/>
            <pc:sldMk cId="918204848" sldId="278"/>
            <ac:spMk id="3" creationId="{5E42048A-42D6-43C6-BBB5-F3068A4010F8}"/>
          </ac:spMkLst>
        </pc:spChg>
        <pc:spChg chg="mod">
          <ac:chgData name="Исмакова Даяна Кайроллаевна" userId="S::stud0000203194@study.utmn.ru::5f591f11-438f-4c17-b5b5-390d42065eae" providerId="AD" clId="Web-{8603FC8E-97F9-47CC-A1CE-0E6F3383C2C0}" dt="2020-11-24T18:15:49.656" v="336" actId="20577"/>
          <ac:spMkLst>
            <pc:docMk/>
            <pc:sldMk cId="918204848" sldId="278"/>
            <ac:spMk id="4" creationId="{10B03B8D-22F3-4956-BFE7-FCAA38F0E96B}"/>
          </ac:spMkLst>
        </pc:spChg>
        <pc:spChg chg="mod">
          <ac:chgData name="Исмакова Даяна Кайроллаевна" userId="S::stud0000203194@study.utmn.ru::5f591f11-438f-4c17-b5b5-390d42065eae" providerId="AD" clId="Web-{8603FC8E-97F9-47CC-A1CE-0E6F3383C2C0}" dt="2020-11-24T18:05:15.095" v="298" actId="1076"/>
          <ac:spMkLst>
            <pc:docMk/>
            <pc:sldMk cId="918204848" sldId="278"/>
            <ac:spMk id="5" creationId="{ED1E5F40-E69D-428A-87AB-60B8750B74EA}"/>
          </ac:spMkLst>
        </pc:spChg>
        <pc:spChg chg="mod">
          <ac:chgData name="Исмакова Даяна Кайроллаевна" userId="S::stud0000203194@study.utmn.ru::5f591f11-438f-4c17-b5b5-390d42065eae" providerId="AD" clId="Web-{8603FC8E-97F9-47CC-A1CE-0E6F3383C2C0}" dt="2020-11-24T18:15:55.281" v="339" actId="20577"/>
          <ac:spMkLst>
            <pc:docMk/>
            <pc:sldMk cId="918204848" sldId="278"/>
            <ac:spMk id="6" creationId="{30477729-418A-40E2-B5E9-8BE82FB616FB}"/>
          </ac:spMkLst>
        </pc:spChg>
      </pc:sldChg>
      <pc:sldChg chg="addSp delSp modSp new">
        <pc:chgData name="Исмакова Даяна Кайроллаевна" userId="S::stud0000203194@study.utmn.ru::5f591f11-438f-4c17-b5b5-390d42065eae" providerId="AD" clId="Web-{8603FC8E-97F9-47CC-A1CE-0E6F3383C2C0}" dt="2020-11-24T18:12:05.244" v="329" actId="1076"/>
        <pc:sldMkLst>
          <pc:docMk/>
          <pc:sldMk cId="118277958" sldId="281"/>
        </pc:sldMkLst>
        <pc:spChg chg="del">
          <ac:chgData name="Исмакова Даяна Кайроллаевна" userId="S::stud0000203194@study.utmn.ru::5f591f11-438f-4c17-b5b5-390d42065eae" providerId="AD" clId="Web-{8603FC8E-97F9-47CC-A1CE-0E6F3383C2C0}" dt="2020-11-24T18:09:22.381" v="316"/>
          <ac:spMkLst>
            <pc:docMk/>
            <pc:sldMk cId="118277958" sldId="281"/>
            <ac:spMk id="2" creationId="{14FF7A70-098C-4BE3-9C81-5E9CD9472831}"/>
          </ac:spMkLst>
        </pc:spChg>
        <pc:spChg chg="mod">
          <ac:chgData name="Исмакова Даяна Кайроллаевна" userId="S::stud0000203194@study.utmn.ru::5f591f11-438f-4c17-b5b5-390d42065eae" providerId="AD" clId="Web-{8603FC8E-97F9-47CC-A1CE-0E6F3383C2C0}" dt="2020-11-24T18:10:42.711" v="326" actId="20577"/>
          <ac:spMkLst>
            <pc:docMk/>
            <pc:sldMk cId="118277958" sldId="281"/>
            <ac:spMk id="3" creationId="{BA0FA81E-432C-4DDB-8FF1-20319FE53D0E}"/>
          </ac:spMkLst>
        </pc:spChg>
        <pc:picChg chg="add mod">
          <ac:chgData name="Исмакова Даяна Кайроллаевна" userId="S::stud0000203194@study.utmn.ru::5f591f11-438f-4c17-b5b5-390d42065eae" providerId="AD" clId="Web-{8603FC8E-97F9-47CC-A1CE-0E6F3383C2C0}" dt="2020-11-24T18:12:05.244" v="329" actId="1076"/>
          <ac:picMkLst>
            <pc:docMk/>
            <pc:sldMk cId="118277958" sldId="281"/>
            <ac:picMk id="4" creationId="{7203784D-2A9F-46F0-A237-8D4B9E74A9C1}"/>
          </ac:picMkLst>
        </pc:picChg>
      </pc:sldChg>
      <pc:sldChg chg="modSp">
        <pc:chgData name="Исмакова Даяна Кайроллаевна" userId="S::stud0000203194@study.utmn.ru::5f591f11-438f-4c17-b5b5-390d42065eae" providerId="AD" clId="Web-{8603FC8E-97F9-47CC-A1CE-0E6F3383C2C0}" dt="2020-11-24T18:24:43.715" v="347" actId="14100"/>
        <pc:sldMkLst>
          <pc:docMk/>
          <pc:sldMk cId="453388561" sldId="288"/>
        </pc:sldMkLst>
        <pc:spChg chg="mod">
          <ac:chgData name="Исмакова Даяна Кайроллаевна" userId="S::stud0000203194@study.utmn.ru::5f591f11-438f-4c17-b5b5-390d42065eae" providerId="AD" clId="Web-{8603FC8E-97F9-47CC-A1CE-0E6F3383C2C0}" dt="2020-11-24T18:24:43.715" v="347" actId="14100"/>
          <ac:spMkLst>
            <pc:docMk/>
            <pc:sldMk cId="453388561" sldId="288"/>
            <ac:spMk id="5" creationId="{35B61192-D23F-4D32-A5AC-9F64700B3682}"/>
          </ac:spMkLst>
        </pc:spChg>
      </pc:sldChg>
      <pc:sldChg chg="modSp">
        <pc:chgData name="Исмакова Даяна Кайроллаевна" userId="S::stud0000203194@study.utmn.ru::5f591f11-438f-4c17-b5b5-390d42065eae" providerId="AD" clId="Web-{8603FC8E-97F9-47CC-A1CE-0E6F3383C2C0}" dt="2020-11-24T18:29:05.596" v="348" actId="14100"/>
        <pc:sldMkLst>
          <pc:docMk/>
          <pc:sldMk cId="4014237102" sldId="290"/>
        </pc:sldMkLst>
        <pc:picChg chg="mod">
          <ac:chgData name="Исмакова Даяна Кайроллаевна" userId="S::stud0000203194@study.utmn.ru::5f591f11-438f-4c17-b5b5-390d42065eae" providerId="AD" clId="Web-{8603FC8E-97F9-47CC-A1CE-0E6F3383C2C0}" dt="2020-11-24T18:29:05.596" v="348" actId="14100"/>
          <ac:picMkLst>
            <pc:docMk/>
            <pc:sldMk cId="4014237102" sldId="290"/>
            <ac:picMk id="5" creationId="{73CD314D-165C-4860-B8D0-E77F9D60034C}"/>
          </ac:picMkLst>
        </pc:picChg>
      </pc:sldChg>
    </pc:docChg>
  </pc:docChgLst>
  <pc:docChgLst>
    <pc:chgData name="Долгушин Михаил Дмитриевич" userId="S::stud0000205213@study.utmn.ru::2c02f94c-b228-4646-9c18-308d027a0e4e" providerId="AD" clId="Web-{4603845F-9FA8-4C6C-AE5B-28B281E52DCA}"/>
    <pc:docChg chg="addSld modSld">
      <pc:chgData name="Долгушин Михаил Дмитриевич" userId="S::stud0000205213@study.utmn.ru::2c02f94c-b228-4646-9c18-308d027a0e4e" providerId="AD" clId="Web-{4603845F-9FA8-4C6C-AE5B-28B281E52DCA}" dt="2020-11-24T18:26:53.603" v="127" actId="14100"/>
      <pc:docMkLst>
        <pc:docMk/>
      </pc:docMkLst>
      <pc:sldChg chg="modSp">
        <pc:chgData name="Долгушин Михаил Дмитриевич" userId="S::stud0000205213@study.utmn.ru::2c02f94c-b228-4646-9c18-308d027a0e4e" providerId="AD" clId="Web-{4603845F-9FA8-4C6C-AE5B-28B281E52DCA}" dt="2020-11-24T18:23:55.068" v="12" actId="20577"/>
        <pc:sldMkLst>
          <pc:docMk/>
          <pc:sldMk cId="453388561" sldId="288"/>
        </pc:sldMkLst>
        <pc:spChg chg="mod">
          <ac:chgData name="Долгушин Михаил Дмитриевич" userId="S::stud0000205213@study.utmn.ru::2c02f94c-b228-4646-9c18-308d027a0e4e" providerId="AD" clId="Web-{4603845F-9FA8-4C6C-AE5B-28B281E52DCA}" dt="2020-11-24T18:23:55.068" v="12" actId="20577"/>
          <ac:spMkLst>
            <pc:docMk/>
            <pc:sldMk cId="453388561" sldId="288"/>
            <ac:spMk id="5" creationId="{35B61192-D23F-4D32-A5AC-9F64700B3682}"/>
          </ac:spMkLst>
        </pc:spChg>
      </pc:sldChg>
      <pc:sldChg chg="modSp new">
        <pc:chgData name="Долгушин Михаил Дмитриевич" userId="S::stud0000205213@study.utmn.ru::2c02f94c-b228-4646-9c18-308d027a0e4e" providerId="AD" clId="Web-{4603845F-9FA8-4C6C-AE5B-28B281E52DCA}" dt="2020-11-24T18:25:35.726" v="47" actId="20577"/>
        <pc:sldMkLst>
          <pc:docMk/>
          <pc:sldMk cId="2122541710" sldId="289"/>
        </pc:sldMkLst>
        <pc:spChg chg="mod">
          <ac:chgData name="Долгушин Михаил Дмитриевич" userId="S::stud0000205213@study.utmn.ru::2c02f94c-b228-4646-9c18-308d027a0e4e" providerId="AD" clId="Web-{4603845F-9FA8-4C6C-AE5B-28B281E52DCA}" dt="2020-11-24T18:25:35.726" v="47" actId="20577"/>
          <ac:spMkLst>
            <pc:docMk/>
            <pc:sldMk cId="2122541710" sldId="289"/>
            <ac:spMk id="2" creationId="{363F7704-EB4C-4784-B6EA-EDC29172C472}"/>
          </ac:spMkLst>
        </pc:spChg>
        <pc:spChg chg="mod">
          <ac:chgData name="Долгушин Михаил Дмитриевич" userId="S::stud0000205213@study.utmn.ru::2c02f94c-b228-4646-9c18-308d027a0e4e" providerId="AD" clId="Web-{4603845F-9FA8-4C6C-AE5B-28B281E52DCA}" dt="2020-11-24T18:25:28.586" v="17" actId="20577"/>
          <ac:spMkLst>
            <pc:docMk/>
            <pc:sldMk cId="2122541710" sldId="289"/>
            <ac:spMk id="3" creationId="{857B4C2C-9E9E-4072-A905-CD329C12FE33}"/>
          </ac:spMkLst>
        </pc:spChg>
      </pc:sldChg>
      <pc:sldChg chg="addSp modSp new">
        <pc:chgData name="Долгушин Михаил Дмитриевич" userId="S::stud0000205213@study.utmn.ru::2c02f94c-b228-4646-9c18-308d027a0e4e" providerId="AD" clId="Web-{4603845F-9FA8-4C6C-AE5B-28B281E52DCA}" dt="2020-11-24T18:26:53.603" v="127" actId="14100"/>
        <pc:sldMkLst>
          <pc:docMk/>
          <pc:sldMk cId="4014237102" sldId="290"/>
        </pc:sldMkLst>
        <pc:spChg chg="mod">
          <ac:chgData name="Долгушин Михаил Дмитриевич" userId="S::stud0000205213@study.utmn.ru::2c02f94c-b228-4646-9c18-308d027a0e4e" providerId="AD" clId="Web-{4603845F-9FA8-4C6C-AE5B-28B281E52DCA}" dt="2020-11-24T18:26:04.993" v="110" actId="20577"/>
          <ac:spMkLst>
            <pc:docMk/>
            <pc:sldMk cId="4014237102" sldId="290"/>
            <ac:spMk id="2" creationId="{6D29D4FE-5998-409D-8C55-611C4AC15632}"/>
          </ac:spMkLst>
        </pc:spChg>
        <pc:spChg chg="mod">
          <ac:chgData name="Долгушин Михаил Дмитриевич" userId="S::stud0000205213@study.utmn.ru::2c02f94c-b228-4646-9c18-308d027a0e4e" providerId="AD" clId="Web-{4603845F-9FA8-4C6C-AE5B-28B281E52DCA}" dt="2020-11-24T18:26:40.946" v="118" actId="20577"/>
          <ac:spMkLst>
            <pc:docMk/>
            <pc:sldMk cId="4014237102" sldId="290"/>
            <ac:spMk id="3" creationId="{0DDC276D-4F50-46D3-AED5-81F71B7A7199}"/>
          </ac:spMkLst>
        </pc:spChg>
        <pc:picChg chg="add mod">
          <ac:chgData name="Долгушин Михаил Дмитриевич" userId="S::stud0000205213@study.utmn.ru::2c02f94c-b228-4646-9c18-308d027a0e4e" providerId="AD" clId="Web-{4603845F-9FA8-4C6C-AE5B-28B281E52DCA}" dt="2020-11-24T18:26:49.869" v="125" actId="14100"/>
          <ac:picMkLst>
            <pc:docMk/>
            <pc:sldMk cId="4014237102" sldId="290"/>
            <ac:picMk id="4" creationId="{47805F6C-CD26-4498-A812-31542C3F7F1E}"/>
          </ac:picMkLst>
        </pc:picChg>
        <pc:picChg chg="add mod">
          <ac:chgData name="Долгушин Михаил Дмитриевич" userId="S::stud0000205213@study.utmn.ru::2c02f94c-b228-4646-9c18-308d027a0e4e" providerId="AD" clId="Web-{4603845F-9FA8-4C6C-AE5B-28B281E52DCA}" dt="2020-11-24T18:26:53.603" v="127" actId="14100"/>
          <ac:picMkLst>
            <pc:docMk/>
            <pc:sldMk cId="4014237102" sldId="290"/>
            <ac:picMk id="5" creationId="{73CD314D-165C-4860-B8D0-E77F9D60034C}"/>
          </ac:picMkLst>
        </pc:picChg>
      </pc:sldChg>
    </pc:docChg>
  </pc:docChgLst>
  <pc:docChgLst>
    <pc:chgData name="Долгушин Михаил Дмитриевич" userId="S::stud0000205213@study.utmn.ru::2c02f94c-b228-4646-9c18-308d027a0e4e" providerId="AD" clId="Web-{26E5F8F4-3AE9-41A2-8210-242BE55B34BC}"/>
    <pc:docChg chg="modSld">
      <pc:chgData name="Долгушин Михаил Дмитриевич" userId="S::stud0000205213@study.utmn.ru::2c02f94c-b228-4646-9c18-308d027a0e4e" providerId="AD" clId="Web-{26E5F8F4-3AE9-41A2-8210-242BE55B34BC}" dt="2020-11-25T13:43:43.931" v="297" actId="20577"/>
      <pc:docMkLst>
        <pc:docMk/>
      </pc:docMkLst>
      <pc:sldChg chg="modSp">
        <pc:chgData name="Долгушин Михаил Дмитриевич" userId="S::stud0000205213@study.utmn.ru::2c02f94c-b228-4646-9c18-308d027a0e4e" providerId="AD" clId="Web-{26E5F8F4-3AE9-41A2-8210-242BE55B34BC}" dt="2020-11-25T13:39:14.707" v="123" actId="20577"/>
        <pc:sldMkLst>
          <pc:docMk/>
          <pc:sldMk cId="104364488" sldId="266"/>
        </pc:sldMkLst>
        <pc:spChg chg="mod">
          <ac:chgData name="Долгушин Михаил Дмитриевич" userId="S::stud0000205213@study.utmn.ru::2c02f94c-b228-4646-9c18-308d027a0e4e" providerId="AD" clId="Web-{26E5F8F4-3AE9-41A2-8210-242BE55B34BC}" dt="2020-11-25T13:39:14.707" v="123" actId="20577"/>
          <ac:spMkLst>
            <pc:docMk/>
            <pc:sldMk cId="104364488" sldId="266"/>
            <ac:spMk id="3" creationId="{AD42466D-DE20-4207-98FC-5886BA1E0316}"/>
          </ac:spMkLst>
        </pc:spChg>
      </pc:sldChg>
      <pc:sldChg chg="modSp">
        <pc:chgData name="Долгушин Михаил Дмитриевич" userId="S::stud0000205213@study.utmn.ru::2c02f94c-b228-4646-9c18-308d027a0e4e" providerId="AD" clId="Web-{26E5F8F4-3AE9-41A2-8210-242BE55B34BC}" dt="2020-11-25T13:34:30.452" v="60" actId="20577"/>
        <pc:sldMkLst>
          <pc:docMk/>
          <pc:sldMk cId="3040768158" sldId="271"/>
        </pc:sldMkLst>
        <pc:spChg chg="mod">
          <ac:chgData name="Долгушин Михаил Дмитриевич" userId="S::stud0000205213@study.utmn.ru::2c02f94c-b228-4646-9c18-308d027a0e4e" providerId="AD" clId="Web-{26E5F8F4-3AE9-41A2-8210-242BE55B34BC}" dt="2020-11-25T13:34:30.452" v="60" actId="20577"/>
          <ac:spMkLst>
            <pc:docMk/>
            <pc:sldMk cId="3040768158" sldId="271"/>
            <ac:spMk id="3" creationId="{CE849EAD-0C5B-4C3A-B078-F29DB67920E3}"/>
          </ac:spMkLst>
        </pc:spChg>
      </pc:sldChg>
      <pc:sldChg chg="modSp">
        <pc:chgData name="Долгушин Михаил Дмитриевич" userId="S::stud0000205213@study.utmn.ru::2c02f94c-b228-4646-9c18-308d027a0e4e" providerId="AD" clId="Web-{26E5F8F4-3AE9-41A2-8210-242BE55B34BC}" dt="2020-11-25T13:38:26.144" v="120" actId="1076"/>
        <pc:sldMkLst>
          <pc:docMk/>
          <pc:sldMk cId="391465095" sldId="272"/>
        </pc:sldMkLst>
        <pc:picChg chg="mod">
          <ac:chgData name="Долгушин Михаил Дмитриевич" userId="S::stud0000205213@study.utmn.ru::2c02f94c-b228-4646-9c18-308d027a0e4e" providerId="AD" clId="Web-{26E5F8F4-3AE9-41A2-8210-242BE55B34BC}" dt="2020-11-25T13:38:26.144" v="120" actId="1076"/>
          <ac:picMkLst>
            <pc:docMk/>
            <pc:sldMk cId="391465095" sldId="272"/>
            <ac:picMk id="4" creationId="{38F12DDA-0265-4579-8519-B6087F0B7FE2}"/>
          </ac:picMkLst>
        </pc:picChg>
      </pc:sldChg>
      <pc:sldChg chg="modSp">
        <pc:chgData name="Долгушин Михаил Дмитриевич" userId="S::stud0000205213@study.utmn.ru::2c02f94c-b228-4646-9c18-308d027a0e4e" providerId="AD" clId="Web-{26E5F8F4-3AE9-41A2-8210-242BE55B34BC}" dt="2020-11-25T13:36:16.485" v="101" actId="20577"/>
        <pc:sldMkLst>
          <pc:docMk/>
          <pc:sldMk cId="3004919425" sldId="277"/>
        </pc:sldMkLst>
        <pc:spChg chg="mod">
          <ac:chgData name="Долгушин Михаил Дмитриевич" userId="S::stud0000205213@study.utmn.ru::2c02f94c-b228-4646-9c18-308d027a0e4e" providerId="AD" clId="Web-{26E5F8F4-3AE9-41A2-8210-242BE55B34BC}" dt="2020-11-25T13:35:58.922" v="94" actId="20577"/>
          <ac:spMkLst>
            <pc:docMk/>
            <pc:sldMk cId="3004919425" sldId="277"/>
            <ac:spMk id="2" creationId="{517FF4CB-2326-45AF-B5CC-B44A85B39DB0}"/>
          </ac:spMkLst>
        </pc:spChg>
        <pc:spChg chg="mod">
          <ac:chgData name="Долгушин Михаил Дмитриевич" userId="S::stud0000205213@study.utmn.ru::2c02f94c-b228-4646-9c18-308d027a0e4e" providerId="AD" clId="Web-{26E5F8F4-3AE9-41A2-8210-242BE55B34BC}" dt="2020-11-25T13:36:16.485" v="101" actId="20577"/>
          <ac:spMkLst>
            <pc:docMk/>
            <pc:sldMk cId="3004919425" sldId="277"/>
            <ac:spMk id="3" creationId="{1723B89E-A93C-4376-AB5F-D183432814A2}"/>
          </ac:spMkLst>
        </pc:spChg>
      </pc:sldChg>
      <pc:sldChg chg="modSp">
        <pc:chgData name="Долгушин Михаил Дмитриевич" userId="S::stud0000205213@study.utmn.ru::2c02f94c-b228-4646-9c18-308d027a0e4e" providerId="AD" clId="Web-{26E5F8F4-3AE9-41A2-8210-242BE55B34BC}" dt="2020-11-25T13:43:43.931" v="296" actId="20577"/>
        <pc:sldMkLst>
          <pc:docMk/>
          <pc:sldMk cId="3355356413" sldId="284"/>
        </pc:sldMkLst>
        <pc:spChg chg="mod">
          <ac:chgData name="Долгушин Михаил Дмитриевич" userId="S::stud0000205213@study.utmn.ru::2c02f94c-b228-4646-9c18-308d027a0e4e" providerId="AD" clId="Web-{26E5F8F4-3AE9-41A2-8210-242BE55B34BC}" dt="2020-11-25T13:43:43.931" v="296" actId="20577"/>
          <ac:spMkLst>
            <pc:docMk/>
            <pc:sldMk cId="3355356413" sldId="284"/>
            <ac:spMk id="3" creationId="{A4F120DB-CB29-409D-B723-5EBDA328543F}"/>
          </ac:spMkLst>
        </pc:spChg>
      </pc:sldChg>
    </pc:docChg>
  </pc:docChgLst>
  <pc:docChgLst>
    <pc:chgData name="Исмакова Даяна Кайроллаевна" userId="S::stud0000203194@study.utmn.ru::5f591f11-438f-4c17-b5b5-390d42065eae" providerId="AD" clId="Web-{2C7FF9A3-EA93-4035-B673-D7AE3BFF399F}"/>
    <pc:docChg chg="addSld modSld addMainMaster delMainMaster">
      <pc:chgData name="Исмакова Даяна Кайроллаевна" userId="S::stud0000203194@study.utmn.ru::5f591f11-438f-4c17-b5b5-390d42065eae" providerId="AD" clId="Web-{2C7FF9A3-EA93-4035-B673-D7AE3BFF399F}" dt="2020-11-24T16:26:00.076" v="63"/>
      <pc:docMkLst>
        <pc:docMk/>
      </pc:docMkLst>
      <pc:sldChg chg="addSp modSp mod setBg modClrScheme chgLayout">
        <pc:chgData name="Исмакова Даяна Кайроллаевна" userId="S::stud0000203194@study.utmn.ru::5f591f11-438f-4c17-b5b5-390d42065eae" providerId="AD" clId="Web-{2C7FF9A3-EA93-4035-B673-D7AE3BFF399F}" dt="2020-11-24T16:25:39.357" v="62" actId="14100"/>
        <pc:sldMkLst>
          <pc:docMk/>
          <pc:sldMk cId="1351651579" sldId="256"/>
        </pc:sldMkLst>
        <pc:spChg chg="mod">
          <ac:chgData name="Исмакова Даяна Кайроллаевна" userId="S::stud0000203194@study.utmn.ru::5f591f11-438f-4c17-b5b5-390d42065eae" providerId="AD" clId="Web-{2C7FF9A3-EA93-4035-B673-D7AE3BFF399F}" dt="2020-11-24T16:25:39.357" v="62" actId="14100"/>
          <ac:spMkLst>
            <pc:docMk/>
            <pc:sldMk cId="1351651579" sldId="256"/>
            <ac:spMk id="2" creationId="{00000000-0000-0000-0000-000000000000}"/>
          </ac:spMkLst>
        </pc:spChg>
        <pc:spChg chg="mod">
          <ac:chgData name="Исмакова Даяна Кайроллаевна" userId="S::stud0000203194@study.utmn.ru::5f591f11-438f-4c17-b5b5-390d42065eae" providerId="AD" clId="Web-{2C7FF9A3-EA93-4035-B673-D7AE3BFF399F}" dt="2020-11-24T16:25:27.154" v="59" actId="20577"/>
          <ac:spMkLst>
            <pc:docMk/>
            <pc:sldMk cId="1351651579" sldId="256"/>
            <ac:spMk id="3" creationId="{00000000-0000-0000-0000-000000000000}"/>
          </ac:spMkLst>
        </pc:spChg>
        <pc:spChg chg="add">
          <ac:chgData name="Исмакова Даяна Кайроллаевна" userId="S::stud0000203194@study.utmn.ru::5f591f11-438f-4c17-b5b5-390d42065eae" providerId="AD" clId="Web-{2C7FF9A3-EA93-4035-B673-D7AE3BFF399F}" dt="2020-11-24T16:23:38.590" v="0"/>
          <ac:spMkLst>
            <pc:docMk/>
            <pc:sldMk cId="1351651579" sldId="256"/>
            <ac:spMk id="8" creationId="{1997061E-3447-40AF-B361-EE5D7E386419}"/>
          </ac:spMkLst>
        </pc:spChg>
        <pc:spChg chg="add">
          <ac:chgData name="Исмакова Даяна Кайроллаевна" userId="S::stud0000203194@study.utmn.ru::5f591f11-438f-4c17-b5b5-390d42065eae" providerId="AD" clId="Web-{2C7FF9A3-EA93-4035-B673-D7AE3BFF399F}" dt="2020-11-24T16:23:38.590" v="0"/>
          <ac:spMkLst>
            <pc:docMk/>
            <pc:sldMk cId="1351651579" sldId="256"/>
            <ac:spMk id="15" creationId="{9659A3D4-9896-4F11-9112-6C5E0390CEF0}"/>
          </ac:spMkLst>
        </pc:spChg>
        <pc:grpChg chg="add">
          <ac:chgData name="Исмакова Даяна Кайроллаевна" userId="S::stud0000203194@study.utmn.ru::5f591f11-438f-4c17-b5b5-390d42065eae" providerId="AD" clId="Web-{2C7FF9A3-EA93-4035-B673-D7AE3BFF399F}" dt="2020-11-24T16:23:38.590" v="0"/>
          <ac:grpSpMkLst>
            <pc:docMk/>
            <pc:sldMk cId="1351651579" sldId="256"/>
            <ac:grpSpMk id="10" creationId="{29852CF9-0BB2-4896-8B33-ADF9E59B496C}"/>
          </ac:grpSpMkLst>
        </pc:grpChg>
        <pc:grpChg chg="add">
          <ac:chgData name="Исмакова Даяна Кайроллаевна" userId="S::stud0000203194@study.utmn.ru::5f591f11-438f-4c17-b5b5-390d42065eae" providerId="AD" clId="Web-{2C7FF9A3-EA93-4035-B673-D7AE3BFF399F}" dt="2020-11-24T16:23:38.590" v="0"/>
          <ac:grpSpMkLst>
            <pc:docMk/>
            <pc:sldMk cId="1351651579" sldId="256"/>
            <ac:grpSpMk id="17" creationId="{50D25812-D4C9-48D5-8E64-65C4BB4218AB}"/>
          </ac:grpSpMkLst>
        </pc:grpChg>
      </pc:sldChg>
      <pc:sldChg chg="new">
        <pc:chgData name="Исмакова Даяна Кайроллаевна" userId="S::stud0000203194@study.utmn.ru::5f591f11-438f-4c17-b5b5-390d42065eae" providerId="AD" clId="Web-{2C7FF9A3-EA93-4035-B673-D7AE3BFF399F}" dt="2020-11-24T16:26:00.076" v="63"/>
        <pc:sldMkLst>
          <pc:docMk/>
          <pc:sldMk cId="3150336565" sldId="257"/>
        </pc:sldMkLst>
      </pc:sldChg>
      <pc:sldMasterChg chg="del delSldLayout">
        <pc:chgData name="Исмакова Даяна Кайроллаевна" userId="S::stud0000203194@study.utmn.ru::5f591f11-438f-4c17-b5b5-390d42065eae" providerId="AD" clId="Web-{2C7FF9A3-EA93-4035-B673-D7AE3BFF399F}" dt="2020-11-24T16:23:38.590" v="0"/>
        <pc:sldMasterMkLst>
          <pc:docMk/>
          <pc:sldMasterMk cId="3154979492" sldId="2147483648"/>
        </pc:sldMasterMkLst>
        <pc:sldLayoutChg chg="del">
          <pc:chgData name="Исмакова Даяна Кайроллаевна" userId="S::stud0000203194@study.utmn.ru::5f591f11-438f-4c17-b5b5-390d42065eae" providerId="AD" clId="Web-{2C7FF9A3-EA93-4035-B673-D7AE3BFF399F}" dt="2020-11-24T16:23:38.590" v="0"/>
          <pc:sldLayoutMkLst>
            <pc:docMk/>
            <pc:sldMasterMk cId="3154979492" sldId="2147483648"/>
            <pc:sldLayoutMk cId="161079921" sldId="2147483649"/>
          </pc:sldLayoutMkLst>
        </pc:sldLayoutChg>
        <pc:sldLayoutChg chg="del">
          <pc:chgData name="Исмакова Даяна Кайроллаевна" userId="S::stud0000203194@study.utmn.ru::5f591f11-438f-4c17-b5b5-390d42065eae" providerId="AD" clId="Web-{2C7FF9A3-EA93-4035-B673-D7AE3BFF399F}" dt="2020-11-24T16:23:38.590" v="0"/>
          <pc:sldLayoutMkLst>
            <pc:docMk/>
            <pc:sldMasterMk cId="3154979492" sldId="2147483648"/>
            <pc:sldLayoutMk cId="2703711724" sldId="2147483650"/>
          </pc:sldLayoutMkLst>
        </pc:sldLayoutChg>
        <pc:sldLayoutChg chg="del">
          <pc:chgData name="Исмакова Даяна Кайроллаевна" userId="S::stud0000203194@study.utmn.ru::5f591f11-438f-4c17-b5b5-390d42065eae" providerId="AD" clId="Web-{2C7FF9A3-EA93-4035-B673-D7AE3BFF399F}" dt="2020-11-24T16:23:38.590" v="0"/>
          <pc:sldLayoutMkLst>
            <pc:docMk/>
            <pc:sldMasterMk cId="3154979492" sldId="2147483648"/>
            <pc:sldLayoutMk cId="4076369896" sldId="2147483651"/>
          </pc:sldLayoutMkLst>
        </pc:sldLayoutChg>
        <pc:sldLayoutChg chg="del">
          <pc:chgData name="Исмакова Даяна Кайроллаевна" userId="S::stud0000203194@study.utmn.ru::5f591f11-438f-4c17-b5b5-390d42065eae" providerId="AD" clId="Web-{2C7FF9A3-EA93-4035-B673-D7AE3BFF399F}" dt="2020-11-24T16:23:38.590" v="0"/>
          <pc:sldLayoutMkLst>
            <pc:docMk/>
            <pc:sldMasterMk cId="3154979492" sldId="2147483648"/>
            <pc:sldLayoutMk cId="2625762208" sldId="2147483652"/>
          </pc:sldLayoutMkLst>
        </pc:sldLayoutChg>
        <pc:sldLayoutChg chg="del">
          <pc:chgData name="Исмакова Даяна Кайроллаевна" userId="S::stud0000203194@study.utmn.ru::5f591f11-438f-4c17-b5b5-390d42065eae" providerId="AD" clId="Web-{2C7FF9A3-EA93-4035-B673-D7AE3BFF399F}" dt="2020-11-24T16:23:38.590" v="0"/>
          <pc:sldLayoutMkLst>
            <pc:docMk/>
            <pc:sldMasterMk cId="3154979492" sldId="2147483648"/>
            <pc:sldLayoutMk cId="188002762" sldId="2147483653"/>
          </pc:sldLayoutMkLst>
        </pc:sldLayoutChg>
        <pc:sldLayoutChg chg="del">
          <pc:chgData name="Исмакова Даяна Кайроллаевна" userId="S::stud0000203194@study.utmn.ru::5f591f11-438f-4c17-b5b5-390d42065eae" providerId="AD" clId="Web-{2C7FF9A3-EA93-4035-B673-D7AE3BFF399F}" dt="2020-11-24T16:23:38.590" v="0"/>
          <pc:sldLayoutMkLst>
            <pc:docMk/>
            <pc:sldMasterMk cId="3154979492" sldId="2147483648"/>
            <pc:sldLayoutMk cId="2295335545" sldId="2147483654"/>
          </pc:sldLayoutMkLst>
        </pc:sldLayoutChg>
        <pc:sldLayoutChg chg="del">
          <pc:chgData name="Исмакова Даяна Кайроллаевна" userId="S::stud0000203194@study.utmn.ru::5f591f11-438f-4c17-b5b5-390d42065eae" providerId="AD" clId="Web-{2C7FF9A3-EA93-4035-B673-D7AE3BFF399F}" dt="2020-11-24T16:23:38.590" v="0"/>
          <pc:sldLayoutMkLst>
            <pc:docMk/>
            <pc:sldMasterMk cId="3154979492" sldId="2147483648"/>
            <pc:sldLayoutMk cId="1988754143" sldId="2147483655"/>
          </pc:sldLayoutMkLst>
        </pc:sldLayoutChg>
        <pc:sldLayoutChg chg="del">
          <pc:chgData name="Исмакова Даяна Кайроллаевна" userId="S::stud0000203194@study.utmn.ru::5f591f11-438f-4c17-b5b5-390d42065eae" providerId="AD" clId="Web-{2C7FF9A3-EA93-4035-B673-D7AE3BFF399F}" dt="2020-11-24T16:23:38.590" v="0"/>
          <pc:sldLayoutMkLst>
            <pc:docMk/>
            <pc:sldMasterMk cId="3154979492" sldId="2147483648"/>
            <pc:sldLayoutMk cId="3665695281" sldId="2147483656"/>
          </pc:sldLayoutMkLst>
        </pc:sldLayoutChg>
        <pc:sldLayoutChg chg="del">
          <pc:chgData name="Исмакова Даяна Кайроллаевна" userId="S::stud0000203194@study.utmn.ru::5f591f11-438f-4c17-b5b5-390d42065eae" providerId="AD" clId="Web-{2C7FF9A3-EA93-4035-B673-D7AE3BFF399F}" dt="2020-11-24T16:23:38.590" v="0"/>
          <pc:sldLayoutMkLst>
            <pc:docMk/>
            <pc:sldMasterMk cId="3154979492" sldId="2147483648"/>
            <pc:sldLayoutMk cId="2134169247" sldId="2147483657"/>
          </pc:sldLayoutMkLst>
        </pc:sldLayoutChg>
        <pc:sldLayoutChg chg="del">
          <pc:chgData name="Исмакова Даяна Кайроллаевна" userId="S::stud0000203194@study.utmn.ru::5f591f11-438f-4c17-b5b5-390d42065eae" providerId="AD" clId="Web-{2C7FF9A3-EA93-4035-B673-D7AE3BFF399F}" dt="2020-11-24T16:23:38.590" v="0"/>
          <pc:sldLayoutMkLst>
            <pc:docMk/>
            <pc:sldMasterMk cId="3154979492" sldId="2147483648"/>
            <pc:sldLayoutMk cId="2065727480" sldId="2147483658"/>
          </pc:sldLayoutMkLst>
        </pc:sldLayoutChg>
        <pc:sldLayoutChg chg="del">
          <pc:chgData name="Исмакова Даяна Кайроллаевна" userId="S::stud0000203194@study.utmn.ru::5f591f11-438f-4c17-b5b5-390d42065eae" providerId="AD" clId="Web-{2C7FF9A3-EA93-4035-B673-D7AE3BFF399F}" dt="2020-11-24T16:23:38.590" v="0"/>
          <pc:sldLayoutMkLst>
            <pc:docMk/>
            <pc:sldMasterMk cId="3154979492" sldId="2147483648"/>
            <pc:sldLayoutMk cId="812261758" sldId="2147483659"/>
          </pc:sldLayoutMkLst>
        </pc:sldLayoutChg>
      </pc:sldMasterChg>
      <pc:sldMasterChg chg="add addSldLayout">
        <pc:chgData name="Исмакова Даяна Кайроллаевна" userId="S::stud0000203194@study.utmn.ru::5f591f11-438f-4c17-b5b5-390d42065eae" providerId="AD" clId="Web-{2C7FF9A3-EA93-4035-B673-D7AE3BFF399F}" dt="2020-11-24T16:23:38.590" v="0"/>
        <pc:sldMasterMkLst>
          <pc:docMk/>
          <pc:sldMasterMk cId="2939327528" sldId="2147483674"/>
        </pc:sldMasterMkLst>
        <pc:sldLayoutChg chg="add">
          <pc:chgData name="Исмакова Даяна Кайроллаевна" userId="S::stud0000203194@study.utmn.ru::5f591f11-438f-4c17-b5b5-390d42065eae" providerId="AD" clId="Web-{2C7FF9A3-EA93-4035-B673-D7AE3BFF399F}" dt="2020-11-24T16:23:38.590" v="0"/>
          <pc:sldLayoutMkLst>
            <pc:docMk/>
            <pc:sldMasterMk cId="2939327528" sldId="2147483674"/>
            <pc:sldLayoutMk cId="4186396638" sldId="2147483663"/>
          </pc:sldLayoutMkLst>
        </pc:sldLayoutChg>
        <pc:sldLayoutChg chg="add">
          <pc:chgData name="Исмакова Даяна Кайроллаевна" userId="S::stud0000203194@study.utmn.ru::5f591f11-438f-4c17-b5b5-390d42065eae" providerId="AD" clId="Web-{2C7FF9A3-EA93-4035-B673-D7AE3BFF399F}" dt="2020-11-24T16:23:38.590" v="0"/>
          <pc:sldLayoutMkLst>
            <pc:docMk/>
            <pc:sldMasterMk cId="2939327528" sldId="2147483674"/>
            <pc:sldLayoutMk cId="3486560520" sldId="2147483664"/>
          </pc:sldLayoutMkLst>
        </pc:sldLayoutChg>
        <pc:sldLayoutChg chg="add">
          <pc:chgData name="Исмакова Даяна Кайроллаевна" userId="S::stud0000203194@study.utmn.ru::5f591f11-438f-4c17-b5b5-390d42065eae" providerId="AD" clId="Web-{2C7FF9A3-EA93-4035-B673-D7AE3BFF399F}" dt="2020-11-24T16:23:38.590" v="0"/>
          <pc:sldLayoutMkLst>
            <pc:docMk/>
            <pc:sldMasterMk cId="2939327528" sldId="2147483674"/>
            <pc:sldLayoutMk cId="1483380151" sldId="2147483665"/>
          </pc:sldLayoutMkLst>
        </pc:sldLayoutChg>
        <pc:sldLayoutChg chg="add">
          <pc:chgData name="Исмакова Даяна Кайроллаевна" userId="S::stud0000203194@study.utmn.ru::5f591f11-438f-4c17-b5b5-390d42065eae" providerId="AD" clId="Web-{2C7FF9A3-EA93-4035-B673-D7AE3BFF399F}" dt="2020-11-24T16:23:38.590" v="0"/>
          <pc:sldLayoutMkLst>
            <pc:docMk/>
            <pc:sldMasterMk cId="2939327528" sldId="2147483674"/>
            <pc:sldLayoutMk cId="1689972972" sldId="2147483666"/>
          </pc:sldLayoutMkLst>
        </pc:sldLayoutChg>
        <pc:sldLayoutChg chg="add">
          <pc:chgData name="Исмакова Даяна Кайроллаевна" userId="S::stud0000203194@study.utmn.ru::5f591f11-438f-4c17-b5b5-390d42065eae" providerId="AD" clId="Web-{2C7FF9A3-EA93-4035-B673-D7AE3BFF399F}" dt="2020-11-24T16:23:38.590" v="0"/>
          <pc:sldLayoutMkLst>
            <pc:docMk/>
            <pc:sldMasterMk cId="2939327528" sldId="2147483674"/>
            <pc:sldLayoutMk cId="2734744567" sldId="2147483667"/>
          </pc:sldLayoutMkLst>
        </pc:sldLayoutChg>
        <pc:sldLayoutChg chg="add">
          <pc:chgData name="Исмакова Даяна Кайроллаевна" userId="S::stud0000203194@study.utmn.ru::5f591f11-438f-4c17-b5b5-390d42065eae" providerId="AD" clId="Web-{2C7FF9A3-EA93-4035-B673-D7AE3BFF399F}" dt="2020-11-24T16:23:38.590" v="0"/>
          <pc:sldLayoutMkLst>
            <pc:docMk/>
            <pc:sldMasterMk cId="2939327528" sldId="2147483674"/>
            <pc:sldLayoutMk cId="3319034505" sldId="2147483668"/>
          </pc:sldLayoutMkLst>
        </pc:sldLayoutChg>
        <pc:sldLayoutChg chg="add">
          <pc:chgData name="Исмакова Даяна Кайроллаевна" userId="S::stud0000203194@study.utmn.ru::5f591f11-438f-4c17-b5b5-390d42065eae" providerId="AD" clId="Web-{2C7FF9A3-EA93-4035-B673-D7AE3BFF399F}" dt="2020-11-24T16:23:38.590" v="0"/>
          <pc:sldLayoutMkLst>
            <pc:docMk/>
            <pc:sldMasterMk cId="2939327528" sldId="2147483674"/>
            <pc:sldLayoutMk cId="680445294" sldId="2147483669"/>
          </pc:sldLayoutMkLst>
        </pc:sldLayoutChg>
        <pc:sldLayoutChg chg="add">
          <pc:chgData name="Исмакова Даяна Кайроллаевна" userId="S::stud0000203194@study.utmn.ru::5f591f11-438f-4c17-b5b5-390d42065eae" providerId="AD" clId="Web-{2C7FF9A3-EA93-4035-B673-D7AE3BFF399F}" dt="2020-11-24T16:23:38.590" v="0"/>
          <pc:sldLayoutMkLst>
            <pc:docMk/>
            <pc:sldMasterMk cId="2939327528" sldId="2147483674"/>
            <pc:sldLayoutMk cId="2284173890" sldId="2147483670"/>
          </pc:sldLayoutMkLst>
        </pc:sldLayoutChg>
        <pc:sldLayoutChg chg="add">
          <pc:chgData name="Исмакова Даяна Кайроллаевна" userId="S::stud0000203194@study.utmn.ru::5f591f11-438f-4c17-b5b5-390d42065eae" providerId="AD" clId="Web-{2C7FF9A3-EA93-4035-B673-D7AE3BFF399F}" dt="2020-11-24T16:23:38.590" v="0"/>
          <pc:sldLayoutMkLst>
            <pc:docMk/>
            <pc:sldMasterMk cId="2939327528" sldId="2147483674"/>
            <pc:sldLayoutMk cId="403542972" sldId="2147483671"/>
          </pc:sldLayoutMkLst>
        </pc:sldLayoutChg>
        <pc:sldLayoutChg chg="add">
          <pc:chgData name="Исмакова Даяна Кайроллаевна" userId="S::stud0000203194@study.utmn.ru::5f591f11-438f-4c17-b5b5-390d42065eae" providerId="AD" clId="Web-{2C7FF9A3-EA93-4035-B673-D7AE3BFF399F}" dt="2020-11-24T16:23:38.590" v="0"/>
          <pc:sldLayoutMkLst>
            <pc:docMk/>
            <pc:sldMasterMk cId="2939327528" sldId="2147483674"/>
            <pc:sldLayoutMk cId="135912235" sldId="2147483672"/>
          </pc:sldLayoutMkLst>
        </pc:sldLayoutChg>
        <pc:sldLayoutChg chg="add">
          <pc:chgData name="Исмакова Даяна Кайроллаевна" userId="S::stud0000203194@study.utmn.ru::5f591f11-438f-4c17-b5b5-390d42065eae" providerId="AD" clId="Web-{2C7FF9A3-EA93-4035-B673-D7AE3BFF399F}" dt="2020-11-24T16:23:38.590" v="0"/>
          <pc:sldLayoutMkLst>
            <pc:docMk/>
            <pc:sldMasterMk cId="2939327528" sldId="2147483674"/>
            <pc:sldLayoutMk cId="2238246394" sldId="2147483673"/>
          </pc:sldLayoutMkLst>
        </pc:sldLayoutChg>
      </pc:sldMasterChg>
    </pc:docChg>
  </pc:docChgLst>
  <pc:docChgLst>
    <pc:chgData name="Долгушин Михаил Дмитриевич" userId="S::stud0000205213@study.utmn.ru::2c02f94c-b228-4646-9c18-308d027a0e4e" providerId="AD" clId="Web-{E1540E26-3C29-405A-8076-8CED0A6FC8E7}"/>
    <pc:docChg chg="modSld">
      <pc:chgData name="Долгушин Михаил Дмитриевич" userId="S::stud0000205213@study.utmn.ru::2c02f94c-b228-4646-9c18-308d027a0e4e" providerId="AD" clId="Web-{E1540E26-3C29-405A-8076-8CED0A6FC8E7}" dt="2020-11-25T07:03:40.909" v="522" actId="20577"/>
      <pc:docMkLst>
        <pc:docMk/>
      </pc:docMkLst>
      <pc:sldChg chg="modSp">
        <pc:chgData name="Долгушин Михаил Дмитриевич" userId="S::stud0000205213@study.utmn.ru::2c02f94c-b228-4646-9c18-308d027a0e4e" providerId="AD" clId="Web-{E1540E26-3C29-405A-8076-8CED0A6FC8E7}" dt="2020-11-25T07:01:25.437" v="489" actId="20577"/>
        <pc:sldMkLst>
          <pc:docMk/>
          <pc:sldMk cId="3150336565" sldId="257"/>
        </pc:sldMkLst>
        <pc:spChg chg="mod">
          <ac:chgData name="Долгушин Михаил Дмитриевич" userId="S::stud0000205213@study.utmn.ru::2c02f94c-b228-4646-9c18-308d027a0e4e" providerId="AD" clId="Web-{E1540E26-3C29-405A-8076-8CED0A6FC8E7}" dt="2020-11-25T07:01:25.437" v="489" actId="20577"/>
          <ac:spMkLst>
            <pc:docMk/>
            <pc:sldMk cId="3150336565" sldId="257"/>
            <ac:spMk id="2" creationId="{3D3055F7-A79F-4635-9372-0659133438BC}"/>
          </ac:spMkLst>
        </pc:spChg>
      </pc:sldChg>
      <pc:sldChg chg="modSp">
        <pc:chgData name="Долгушин Михаил Дмитриевич" userId="S::stud0000205213@study.utmn.ru::2c02f94c-b228-4646-9c18-308d027a0e4e" providerId="AD" clId="Web-{E1540E26-3C29-405A-8076-8CED0A6FC8E7}" dt="2020-11-25T07:01:30.859" v="502" actId="20577"/>
        <pc:sldMkLst>
          <pc:docMk/>
          <pc:sldMk cId="1231093116" sldId="259"/>
        </pc:sldMkLst>
        <pc:spChg chg="mod">
          <ac:chgData name="Долгушин Михаил Дмитриевич" userId="S::stud0000205213@study.utmn.ru::2c02f94c-b228-4646-9c18-308d027a0e4e" providerId="AD" clId="Web-{E1540E26-3C29-405A-8076-8CED0A6FC8E7}" dt="2020-11-25T07:01:30.859" v="502" actId="20577"/>
          <ac:spMkLst>
            <pc:docMk/>
            <pc:sldMk cId="1231093116" sldId="259"/>
            <ac:spMk id="2" creationId="{04F91493-B7A3-43DD-ACAD-A2EEE71E4D97}"/>
          </ac:spMkLst>
        </pc:spChg>
      </pc:sldChg>
      <pc:sldChg chg="modSp">
        <pc:chgData name="Долгушин Михаил Дмитриевич" userId="S::stud0000205213@study.utmn.ru::2c02f94c-b228-4646-9c18-308d027a0e4e" providerId="AD" clId="Web-{E1540E26-3C29-405A-8076-8CED0A6FC8E7}" dt="2020-11-25T07:01:47.063" v="513" actId="20577"/>
        <pc:sldMkLst>
          <pc:docMk/>
          <pc:sldMk cId="3081430562" sldId="261"/>
        </pc:sldMkLst>
        <pc:spChg chg="mod">
          <ac:chgData name="Долгушин Михаил Дмитриевич" userId="S::stud0000205213@study.utmn.ru::2c02f94c-b228-4646-9c18-308d027a0e4e" providerId="AD" clId="Web-{E1540E26-3C29-405A-8076-8CED0A6FC8E7}" dt="2020-11-25T07:01:47.063" v="513" actId="20577"/>
          <ac:spMkLst>
            <pc:docMk/>
            <pc:sldMk cId="3081430562" sldId="261"/>
            <ac:spMk id="2" creationId="{BB40AC61-67D8-494F-AAA0-4E5F80C9FF5F}"/>
          </ac:spMkLst>
        </pc:spChg>
      </pc:sldChg>
      <pc:sldChg chg="modSp">
        <pc:chgData name="Долгушин Михаил Дмитриевич" userId="S::stud0000205213@study.utmn.ru::2c02f94c-b228-4646-9c18-308d027a0e4e" providerId="AD" clId="Web-{E1540E26-3C29-405A-8076-8CED0A6FC8E7}" dt="2020-11-25T07:03:01.815" v="520" actId="20577"/>
        <pc:sldMkLst>
          <pc:docMk/>
          <pc:sldMk cId="2501719212" sldId="263"/>
        </pc:sldMkLst>
        <pc:spChg chg="mod">
          <ac:chgData name="Долгушин Михаил Дмитриевич" userId="S::stud0000205213@study.utmn.ru::2c02f94c-b228-4646-9c18-308d027a0e4e" providerId="AD" clId="Web-{E1540E26-3C29-405A-8076-8CED0A6FC8E7}" dt="2020-11-25T07:03:01.815" v="520" actId="20577"/>
          <ac:spMkLst>
            <pc:docMk/>
            <pc:sldMk cId="2501719212" sldId="263"/>
            <ac:spMk id="2" creationId="{4E5C2F1B-3CB7-494A-B08A-09180B8AB903}"/>
          </ac:spMkLst>
        </pc:spChg>
      </pc:sldChg>
      <pc:sldChg chg="modSp">
        <pc:chgData name="Долгушин Михаил Дмитриевич" userId="S::stud0000205213@study.utmn.ru::2c02f94c-b228-4646-9c18-308d027a0e4e" providerId="AD" clId="Web-{E1540E26-3C29-405A-8076-8CED0A6FC8E7}" dt="2020-11-25T06:49:24.341" v="459" actId="20577"/>
        <pc:sldMkLst>
          <pc:docMk/>
          <pc:sldMk cId="385720061" sldId="269"/>
        </pc:sldMkLst>
        <pc:spChg chg="mod">
          <ac:chgData name="Долгушин Михаил Дмитриевич" userId="S::stud0000205213@study.utmn.ru::2c02f94c-b228-4646-9c18-308d027a0e4e" providerId="AD" clId="Web-{E1540E26-3C29-405A-8076-8CED0A6FC8E7}" dt="2020-11-25T06:49:24.341" v="459" actId="20577"/>
          <ac:spMkLst>
            <pc:docMk/>
            <pc:sldMk cId="385720061" sldId="269"/>
            <ac:spMk id="3" creationId="{5F1C129B-CBF3-48DA-8AC5-37812BFF5CEB}"/>
          </ac:spMkLst>
        </pc:spChg>
      </pc:sldChg>
      <pc:sldChg chg="modSp">
        <pc:chgData name="Долгушин Михаил Дмитриевич" userId="S::stud0000205213@study.utmn.ru::2c02f94c-b228-4646-9c18-308d027a0e4e" providerId="AD" clId="Web-{E1540E26-3C29-405A-8076-8CED0A6FC8E7}" dt="2020-11-25T06:37:25.699" v="110" actId="14100"/>
        <pc:sldMkLst>
          <pc:docMk/>
          <pc:sldMk cId="3959879351" sldId="270"/>
        </pc:sldMkLst>
        <pc:spChg chg="mod">
          <ac:chgData name="Долгушин Михаил Дмитриевич" userId="S::stud0000205213@study.utmn.ru::2c02f94c-b228-4646-9c18-308d027a0e4e" providerId="AD" clId="Web-{E1540E26-3C29-405A-8076-8CED0A6FC8E7}" dt="2020-11-25T06:37:25.699" v="110" actId="14100"/>
          <ac:spMkLst>
            <pc:docMk/>
            <pc:sldMk cId="3959879351" sldId="270"/>
            <ac:spMk id="3" creationId="{0B67A5D0-216A-4DE2-8C91-8A06B72FDE5E}"/>
          </ac:spMkLst>
        </pc:spChg>
      </pc:sldChg>
      <pc:sldChg chg="modSp">
        <pc:chgData name="Долгушин Михаил Дмитриевич" userId="S::stud0000205213@study.utmn.ru::2c02f94c-b228-4646-9c18-308d027a0e4e" providerId="AD" clId="Web-{E1540E26-3C29-405A-8076-8CED0A6FC8E7}" dt="2020-11-25T06:39:01.998" v="243" actId="20577"/>
        <pc:sldMkLst>
          <pc:docMk/>
          <pc:sldMk cId="3040768158" sldId="271"/>
        </pc:sldMkLst>
        <pc:spChg chg="mod">
          <ac:chgData name="Долгушин Михаил Дмитриевич" userId="S::stud0000205213@study.utmn.ru::2c02f94c-b228-4646-9c18-308d027a0e4e" providerId="AD" clId="Web-{E1540E26-3C29-405A-8076-8CED0A6FC8E7}" dt="2020-11-25T06:39:01.998" v="243" actId="20577"/>
          <ac:spMkLst>
            <pc:docMk/>
            <pc:sldMk cId="3040768158" sldId="271"/>
            <ac:spMk id="3" creationId="{CE849EAD-0C5B-4C3A-B078-F29DB67920E3}"/>
          </ac:spMkLst>
        </pc:spChg>
      </pc:sldChg>
      <pc:sldChg chg="modSp">
        <pc:chgData name="Долгушин Михаил Дмитриевич" userId="S::stud0000205213@study.utmn.ru::2c02f94c-b228-4646-9c18-308d027a0e4e" providerId="AD" clId="Web-{E1540E26-3C29-405A-8076-8CED0A6FC8E7}" dt="2020-11-25T06:49:43.092" v="463" actId="20577"/>
        <pc:sldMkLst>
          <pc:docMk/>
          <pc:sldMk cId="391465095" sldId="272"/>
        </pc:sldMkLst>
        <pc:spChg chg="mod">
          <ac:chgData name="Долгушин Михаил Дмитриевич" userId="S::stud0000205213@study.utmn.ru::2c02f94c-b228-4646-9c18-308d027a0e4e" providerId="AD" clId="Web-{E1540E26-3C29-405A-8076-8CED0A6FC8E7}" dt="2020-11-25T06:49:43.092" v="463" actId="20577"/>
          <ac:spMkLst>
            <pc:docMk/>
            <pc:sldMk cId="391465095" sldId="272"/>
            <ac:spMk id="3" creationId="{397D5133-9105-4A40-A18C-337FA4B82A66}"/>
          </ac:spMkLst>
        </pc:spChg>
      </pc:sldChg>
      <pc:sldChg chg="modSp">
        <pc:chgData name="Долгушин Михаил Дмитриевич" userId="S::stud0000205213@study.utmn.ru::2c02f94c-b228-4646-9c18-308d027a0e4e" providerId="AD" clId="Web-{E1540E26-3C29-405A-8076-8CED0A6FC8E7}" dt="2020-11-25T06:40:03.077" v="252" actId="20577"/>
        <pc:sldMkLst>
          <pc:docMk/>
          <pc:sldMk cId="1658504210" sldId="273"/>
        </pc:sldMkLst>
        <pc:spChg chg="mod">
          <ac:chgData name="Долгушин Михаил Дмитриевич" userId="S::stud0000205213@study.utmn.ru::2c02f94c-b228-4646-9c18-308d027a0e4e" providerId="AD" clId="Web-{E1540E26-3C29-405A-8076-8CED0A6FC8E7}" dt="2020-11-25T06:40:03.077" v="252" actId="20577"/>
          <ac:spMkLst>
            <pc:docMk/>
            <pc:sldMk cId="1658504210" sldId="273"/>
            <ac:spMk id="5" creationId="{6997AB4F-26B0-4B5F-BEBD-1353CE2752E4}"/>
          </ac:spMkLst>
        </pc:spChg>
      </pc:sldChg>
      <pc:sldChg chg="modSp">
        <pc:chgData name="Долгушин Михаил Дмитриевич" userId="S::stud0000205213@study.utmn.ru::2c02f94c-b228-4646-9c18-308d027a0e4e" providerId="AD" clId="Web-{E1540E26-3C29-405A-8076-8CED0A6FC8E7}" dt="2020-11-25T06:53:21.550" v="485" actId="20577"/>
        <pc:sldMkLst>
          <pc:docMk/>
          <pc:sldMk cId="918204848" sldId="278"/>
        </pc:sldMkLst>
        <pc:spChg chg="mod">
          <ac:chgData name="Долгушин Михаил Дмитриевич" userId="S::stud0000205213@study.utmn.ru::2c02f94c-b228-4646-9c18-308d027a0e4e" providerId="AD" clId="Web-{E1540E26-3C29-405A-8076-8CED0A6FC8E7}" dt="2020-11-25T06:50:08.717" v="470" actId="20577"/>
          <ac:spMkLst>
            <pc:docMk/>
            <pc:sldMk cId="918204848" sldId="278"/>
            <ac:spMk id="4" creationId="{10B03B8D-22F3-4956-BFE7-FCAA38F0E96B}"/>
          </ac:spMkLst>
        </pc:spChg>
        <pc:spChg chg="mod">
          <ac:chgData name="Долгушин Михаил Дмитриевич" userId="S::stud0000205213@study.utmn.ru::2c02f94c-b228-4646-9c18-308d027a0e4e" providerId="AD" clId="Web-{E1540E26-3C29-405A-8076-8CED0A6FC8E7}" dt="2020-11-25T06:53:21.550" v="485" actId="20577"/>
          <ac:spMkLst>
            <pc:docMk/>
            <pc:sldMk cId="918204848" sldId="278"/>
            <ac:spMk id="6" creationId="{30477729-418A-40E2-B5E9-8BE82FB616FB}"/>
          </ac:spMkLst>
        </pc:spChg>
      </pc:sldChg>
      <pc:sldChg chg="modSp">
        <pc:chgData name="Долгушин Михаил Дмитриевич" userId="S::stud0000205213@study.utmn.ru::2c02f94c-b228-4646-9c18-308d027a0e4e" providerId="AD" clId="Web-{E1540E26-3C29-405A-8076-8CED0A6FC8E7}" dt="2020-11-25T06:47:04.103" v="443" actId="20577"/>
        <pc:sldMkLst>
          <pc:docMk/>
          <pc:sldMk cId="65400313" sldId="279"/>
        </pc:sldMkLst>
        <pc:spChg chg="mod">
          <ac:chgData name="Долгушин Михаил Дмитриевич" userId="S::stud0000205213@study.utmn.ru::2c02f94c-b228-4646-9c18-308d027a0e4e" providerId="AD" clId="Web-{E1540E26-3C29-405A-8076-8CED0A6FC8E7}" dt="2020-11-25T06:47:04.103" v="443" actId="20577"/>
          <ac:spMkLst>
            <pc:docMk/>
            <pc:sldMk cId="65400313" sldId="279"/>
            <ac:spMk id="3" creationId="{1B299A28-220C-4E32-B6FA-5910F5BA4478}"/>
          </ac:spMkLst>
        </pc:spChg>
      </pc:sldChg>
      <pc:sldChg chg="modSp">
        <pc:chgData name="Долгушин Михаил Дмитриевич" userId="S::stud0000205213@study.utmn.ru::2c02f94c-b228-4646-9c18-308d027a0e4e" providerId="AD" clId="Web-{E1540E26-3C29-405A-8076-8CED0A6FC8E7}" dt="2020-11-25T06:44:51.288" v="385" actId="20577"/>
        <pc:sldMkLst>
          <pc:docMk/>
          <pc:sldMk cId="1196737389" sldId="280"/>
        </pc:sldMkLst>
        <pc:spChg chg="mod">
          <ac:chgData name="Долгушин Михаил Дмитриевич" userId="S::stud0000205213@study.utmn.ru::2c02f94c-b228-4646-9c18-308d027a0e4e" providerId="AD" clId="Web-{E1540E26-3C29-405A-8076-8CED0A6FC8E7}" dt="2020-11-25T06:44:51.288" v="385" actId="20577"/>
          <ac:spMkLst>
            <pc:docMk/>
            <pc:sldMk cId="1196737389" sldId="280"/>
            <ac:spMk id="3" creationId="{1735E5A2-2D43-4F10-8268-F3DC05808EC9}"/>
          </ac:spMkLst>
        </pc:spChg>
      </pc:sldChg>
      <pc:sldChg chg="modSp">
        <pc:chgData name="Долгушин Михаил Дмитриевич" userId="S::stud0000205213@study.utmn.ru::2c02f94c-b228-4646-9c18-308d027a0e4e" providerId="AD" clId="Web-{E1540E26-3C29-405A-8076-8CED0A6FC8E7}" dt="2020-11-25T06:42:31.644" v="284" actId="20577"/>
        <pc:sldMkLst>
          <pc:docMk/>
          <pc:sldMk cId="3688221715" sldId="282"/>
        </pc:sldMkLst>
        <pc:spChg chg="mod">
          <ac:chgData name="Долгушин Михаил Дмитриевич" userId="S::stud0000205213@study.utmn.ru::2c02f94c-b228-4646-9c18-308d027a0e4e" providerId="AD" clId="Web-{E1540E26-3C29-405A-8076-8CED0A6FC8E7}" dt="2020-11-25T06:42:31.644" v="284" actId="20577"/>
          <ac:spMkLst>
            <pc:docMk/>
            <pc:sldMk cId="3688221715" sldId="282"/>
            <ac:spMk id="2" creationId="{359DADB2-97C6-41D9-8503-D671EC767240}"/>
          </ac:spMkLst>
        </pc:spChg>
      </pc:sldChg>
      <pc:sldChg chg="modSp">
        <pc:chgData name="Долгушин Михаил Дмитриевич" userId="S::stud0000205213@study.utmn.ru::2c02f94c-b228-4646-9c18-308d027a0e4e" providerId="AD" clId="Web-{E1540E26-3C29-405A-8076-8CED0A6FC8E7}" dt="2020-11-25T06:45:39.758" v="388" actId="1076"/>
        <pc:sldMkLst>
          <pc:docMk/>
          <pc:sldMk cId="708347117" sldId="283"/>
        </pc:sldMkLst>
        <pc:spChg chg="mod">
          <ac:chgData name="Долгушин Михаил Дмитриевич" userId="S::stud0000205213@study.utmn.ru::2c02f94c-b228-4646-9c18-308d027a0e4e" providerId="AD" clId="Web-{E1540E26-3C29-405A-8076-8CED0A6FC8E7}" dt="2020-11-25T06:43:26.520" v="364" actId="20577"/>
          <ac:spMkLst>
            <pc:docMk/>
            <pc:sldMk cId="708347117" sldId="283"/>
            <ac:spMk id="2" creationId="{72DBECDD-0CF4-4CF4-8353-CFD0B4952987}"/>
          </ac:spMkLst>
        </pc:spChg>
        <pc:picChg chg="mod">
          <ac:chgData name="Долгушин Михаил Дмитриевич" userId="S::stud0000205213@study.utmn.ru::2c02f94c-b228-4646-9c18-308d027a0e4e" providerId="AD" clId="Web-{E1540E26-3C29-405A-8076-8CED0A6FC8E7}" dt="2020-11-25T06:45:39.758" v="388" actId="1076"/>
          <ac:picMkLst>
            <pc:docMk/>
            <pc:sldMk cId="708347117" sldId="283"/>
            <ac:picMk id="4" creationId="{9DBA3CFE-13AD-4C8E-BCD3-7107E9703192}"/>
          </ac:picMkLst>
        </pc:picChg>
      </pc:sldChg>
      <pc:sldChg chg="modSp">
        <pc:chgData name="Долгушин Михаил Дмитриевич" userId="S::stud0000205213@study.utmn.ru::2c02f94c-b228-4646-9c18-308d027a0e4e" providerId="AD" clId="Web-{E1540E26-3C29-405A-8076-8CED0A6FC8E7}" dt="2020-11-25T06:47:52.761" v="447" actId="20577"/>
        <pc:sldMkLst>
          <pc:docMk/>
          <pc:sldMk cId="3469368252" sldId="285"/>
        </pc:sldMkLst>
        <pc:spChg chg="mod">
          <ac:chgData name="Долгушин Михаил Дмитриевич" userId="S::stud0000205213@study.utmn.ru::2c02f94c-b228-4646-9c18-308d027a0e4e" providerId="AD" clId="Web-{E1540E26-3C29-405A-8076-8CED0A6FC8E7}" dt="2020-11-25T06:47:52.761" v="447" actId="20577"/>
          <ac:spMkLst>
            <pc:docMk/>
            <pc:sldMk cId="3469368252" sldId="285"/>
            <ac:spMk id="3" creationId="{E0DC6051-F9C7-450B-8586-00119B166FBE}"/>
          </ac:spMkLst>
        </pc:spChg>
        <pc:picChg chg="mod">
          <ac:chgData name="Долгушин Михаил Дмитриевич" userId="S::stud0000205213@study.utmn.ru::2c02f94c-b228-4646-9c18-308d027a0e4e" providerId="AD" clId="Web-{E1540E26-3C29-405A-8076-8CED0A6FC8E7}" dt="2020-11-25T06:44:12.412" v="372" actId="1076"/>
          <ac:picMkLst>
            <pc:docMk/>
            <pc:sldMk cId="3469368252" sldId="285"/>
            <ac:picMk id="4" creationId="{32B8AAAD-FD53-4601-80E9-FF3AD143349F}"/>
          </ac:picMkLst>
        </pc:picChg>
      </pc:sldChg>
      <pc:sldChg chg="modSp">
        <pc:chgData name="Долгушин Михаил Дмитриевич" userId="S::stud0000205213@study.utmn.ru::2c02f94c-b228-4646-9c18-308d027a0e4e" providerId="AD" clId="Web-{E1540E26-3C29-405A-8076-8CED0A6FC8E7}" dt="2020-11-25T06:48:08.043" v="451" actId="20577"/>
        <pc:sldMkLst>
          <pc:docMk/>
          <pc:sldMk cId="595793859" sldId="287"/>
        </pc:sldMkLst>
        <pc:spChg chg="mod">
          <ac:chgData name="Долгушин Михаил Дмитриевич" userId="S::stud0000205213@study.utmn.ru::2c02f94c-b228-4646-9c18-308d027a0e4e" providerId="AD" clId="Web-{E1540E26-3C29-405A-8076-8CED0A6FC8E7}" dt="2020-11-25T06:48:08.043" v="451" actId="20577"/>
          <ac:spMkLst>
            <pc:docMk/>
            <pc:sldMk cId="595793859" sldId="287"/>
            <ac:spMk id="3" creationId="{3C655138-F41B-4604-9477-B27F7C1D83C1}"/>
          </ac:spMkLst>
        </pc:spChg>
      </pc:sldChg>
      <pc:sldChg chg="modSp">
        <pc:chgData name="Долгушин Михаил Дмитриевич" userId="S::stud0000205213@study.utmn.ru::2c02f94c-b228-4646-9c18-308d027a0e4e" providerId="AD" clId="Web-{E1540E26-3C29-405A-8076-8CED0A6FC8E7}" dt="2020-11-25T06:48:21.152" v="455" actId="20577"/>
        <pc:sldMkLst>
          <pc:docMk/>
          <pc:sldMk cId="2122541710" sldId="289"/>
        </pc:sldMkLst>
        <pc:spChg chg="mod">
          <ac:chgData name="Долгушин Михаил Дмитриевич" userId="S::stud0000205213@study.utmn.ru::2c02f94c-b228-4646-9c18-308d027a0e4e" providerId="AD" clId="Web-{E1540E26-3C29-405A-8076-8CED0A6FC8E7}" dt="2020-11-25T06:48:21.152" v="455" actId="20577"/>
          <ac:spMkLst>
            <pc:docMk/>
            <pc:sldMk cId="2122541710" sldId="289"/>
            <ac:spMk id="3" creationId="{857B4C2C-9E9E-4072-A905-CD329C12FE33}"/>
          </ac:spMkLst>
        </pc:spChg>
      </pc:sldChg>
    </pc:docChg>
  </pc:docChgLst>
  <pc:docChgLst>
    <pc:chgData name="Долгушин Михаил Дмитриевич" userId="S::stud0000205213@study.utmn.ru::2c02f94c-b228-4646-9c18-308d027a0e4e" providerId="AD" clId="Web-{818777BF-B133-4BD3-958E-20A3CAF3B359}"/>
    <pc:docChg chg="delSld modSld sldOrd">
      <pc:chgData name="Долгушин Михаил Дмитриевич" userId="S::stud0000205213@study.utmn.ru::2c02f94c-b228-4646-9c18-308d027a0e4e" providerId="AD" clId="Web-{818777BF-B133-4BD3-958E-20A3CAF3B359}" dt="2020-11-25T13:25:12.425" v="389" actId="1076"/>
      <pc:docMkLst>
        <pc:docMk/>
      </pc:docMkLst>
      <pc:sldChg chg="addSp delSp modSp">
        <pc:chgData name="Долгушин Михаил Дмитриевич" userId="S::stud0000205213@study.utmn.ru::2c02f94c-b228-4646-9c18-308d027a0e4e" providerId="AD" clId="Web-{818777BF-B133-4BD3-958E-20A3CAF3B359}" dt="2020-11-25T12:47:44.687" v="5" actId="1076"/>
        <pc:sldMkLst>
          <pc:docMk/>
          <pc:sldMk cId="3081430562" sldId="261"/>
        </pc:sldMkLst>
        <pc:picChg chg="add mod">
          <ac:chgData name="Долгушин Михаил Дмитриевич" userId="S::stud0000205213@study.utmn.ru::2c02f94c-b228-4646-9c18-308d027a0e4e" providerId="AD" clId="Web-{818777BF-B133-4BD3-958E-20A3CAF3B359}" dt="2020-11-25T12:47:44.687" v="5" actId="1076"/>
          <ac:picMkLst>
            <pc:docMk/>
            <pc:sldMk cId="3081430562" sldId="261"/>
            <ac:picMk id="4" creationId="{6CE879C4-3401-482C-9760-D1AC672AD255}"/>
          </ac:picMkLst>
        </pc:picChg>
        <pc:picChg chg="del">
          <ac:chgData name="Долгушин Михаил Дмитриевич" userId="S::stud0000205213@study.utmn.ru::2c02f94c-b228-4646-9c18-308d027a0e4e" providerId="AD" clId="Web-{818777BF-B133-4BD3-958E-20A3CAF3B359}" dt="2020-11-25T12:47:23.467" v="0"/>
          <ac:picMkLst>
            <pc:docMk/>
            <pc:sldMk cId="3081430562" sldId="261"/>
            <ac:picMk id="5" creationId="{4CF481E6-82C8-45B5-808E-87EBB5201A03}"/>
          </ac:picMkLst>
        </pc:picChg>
      </pc:sldChg>
      <pc:sldChg chg="addSp delSp modSp">
        <pc:chgData name="Долгушин Михаил Дмитриевич" userId="S::stud0000205213@study.utmn.ru::2c02f94c-b228-4646-9c18-308d027a0e4e" providerId="AD" clId="Web-{818777BF-B133-4BD3-958E-20A3CAF3B359}" dt="2020-11-25T12:49:06.407" v="12" actId="1076"/>
        <pc:sldMkLst>
          <pc:docMk/>
          <pc:sldMk cId="538115405" sldId="262"/>
        </pc:sldMkLst>
        <pc:picChg chg="add mod">
          <ac:chgData name="Долгушин Михаил Дмитриевич" userId="S::stud0000205213@study.utmn.ru::2c02f94c-b228-4646-9c18-308d027a0e4e" providerId="AD" clId="Web-{818777BF-B133-4BD3-958E-20A3CAF3B359}" dt="2020-11-25T12:49:06.407" v="12" actId="1076"/>
          <ac:picMkLst>
            <pc:docMk/>
            <pc:sldMk cId="538115405" sldId="262"/>
            <ac:picMk id="4" creationId="{C9BCD7E5-429E-4053-BDD7-4A585CC7E459}"/>
          </ac:picMkLst>
        </pc:picChg>
        <pc:picChg chg="del">
          <ac:chgData name="Долгушин Михаил Дмитриевич" userId="S::stud0000205213@study.utmn.ru::2c02f94c-b228-4646-9c18-308d027a0e4e" providerId="AD" clId="Web-{818777BF-B133-4BD3-958E-20A3CAF3B359}" dt="2020-11-25T12:48:59.079" v="7"/>
          <ac:picMkLst>
            <pc:docMk/>
            <pc:sldMk cId="538115405" sldId="262"/>
            <ac:picMk id="7" creationId="{419B067D-DD3E-48CC-B348-FA0270BFB303}"/>
          </ac:picMkLst>
        </pc:picChg>
        <pc:picChg chg="del">
          <ac:chgData name="Долгушин Михаил Дмитриевич" userId="S::stud0000205213@study.utmn.ru::2c02f94c-b228-4646-9c18-308d027a0e4e" providerId="AD" clId="Web-{818777BF-B133-4BD3-958E-20A3CAF3B359}" dt="2020-11-25T12:48:59.845" v="8"/>
          <ac:picMkLst>
            <pc:docMk/>
            <pc:sldMk cId="538115405" sldId="262"/>
            <ac:picMk id="8" creationId="{A4AE9F0D-4501-4D59-9DA5-B487C3BFA20A}"/>
          </ac:picMkLst>
        </pc:picChg>
      </pc:sldChg>
      <pc:sldChg chg="addSp delSp modSp">
        <pc:chgData name="Долгушин Михаил Дмитриевич" userId="S::stud0000205213@study.utmn.ru::2c02f94c-b228-4646-9c18-308d027a0e4e" providerId="AD" clId="Web-{818777BF-B133-4BD3-958E-20A3CAF3B359}" dt="2020-11-25T12:49:23.939" v="17" actId="1076"/>
        <pc:sldMkLst>
          <pc:docMk/>
          <pc:sldMk cId="2501719212" sldId="263"/>
        </pc:sldMkLst>
        <pc:picChg chg="del">
          <ac:chgData name="Долгушин Михаил Дмитриевич" userId="S::stud0000205213@study.utmn.ru::2c02f94c-b228-4646-9c18-308d027a0e4e" providerId="AD" clId="Web-{818777BF-B133-4BD3-958E-20A3CAF3B359}" dt="2020-11-25T12:49:16.970" v="13"/>
          <ac:picMkLst>
            <pc:docMk/>
            <pc:sldMk cId="2501719212" sldId="263"/>
            <ac:picMk id="4" creationId="{B12CAE2F-4C05-4793-8DFB-0837EAA8DD5D}"/>
          </ac:picMkLst>
        </pc:picChg>
        <pc:picChg chg="add mod">
          <ac:chgData name="Долгушин Михаил Дмитриевич" userId="S::stud0000205213@study.utmn.ru::2c02f94c-b228-4646-9c18-308d027a0e4e" providerId="AD" clId="Web-{818777BF-B133-4BD3-958E-20A3CAF3B359}" dt="2020-11-25T12:49:23.939" v="17" actId="1076"/>
          <ac:picMkLst>
            <pc:docMk/>
            <pc:sldMk cId="2501719212" sldId="263"/>
            <ac:picMk id="5" creationId="{08547F9E-5862-434D-AB3D-41B2DDEE2FF5}"/>
          </ac:picMkLst>
        </pc:picChg>
      </pc:sldChg>
      <pc:sldChg chg="addSp delSp modSp">
        <pc:chgData name="Долгушин Михаил Дмитриевич" userId="S::stud0000205213@study.utmn.ru::2c02f94c-b228-4646-9c18-308d027a0e4e" providerId="AD" clId="Web-{818777BF-B133-4BD3-958E-20A3CAF3B359}" dt="2020-11-25T12:49:42.158" v="22" actId="1076"/>
        <pc:sldMkLst>
          <pc:docMk/>
          <pc:sldMk cId="2557852986" sldId="264"/>
        </pc:sldMkLst>
        <pc:picChg chg="add mod">
          <ac:chgData name="Долгушин Михаил Дмитриевич" userId="S::stud0000205213@study.utmn.ru::2c02f94c-b228-4646-9c18-308d027a0e4e" providerId="AD" clId="Web-{818777BF-B133-4BD3-958E-20A3CAF3B359}" dt="2020-11-25T12:49:42.158" v="22" actId="1076"/>
          <ac:picMkLst>
            <pc:docMk/>
            <pc:sldMk cId="2557852986" sldId="264"/>
            <ac:picMk id="4" creationId="{0DF19BDF-5B6A-470D-9038-416608B99104}"/>
          </ac:picMkLst>
        </pc:picChg>
        <pc:picChg chg="del">
          <ac:chgData name="Долгушин Михаил Дмитриевич" userId="S::stud0000205213@study.utmn.ru::2c02f94c-b228-4646-9c18-308d027a0e4e" providerId="AD" clId="Web-{818777BF-B133-4BD3-958E-20A3CAF3B359}" dt="2020-11-25T12:49:38.658" v="19"/>
          <ac:picMkLst>
            <pc:docMk/>
            <pc:sldMk cId="2557852986" sldId="264"/>
            <ac:picMk id="5" creationId="{6B33E157-BB15-4EF5-B505-3886DE87D66E}"/>
          </ac:picMkLst>
        </pc:picChg>
      </pc:sldChg>
      <pc:sldChg chg="addSp delSp modSp">
        <pc:chgData name="Долгушин Михаил Дмитриевич" userId="S::stud0000205213@study.utmn.ru::2c02f94c-b228-4646-9c18-308d027a0e4e" providerId="AD" clId="Web-{818777BF-B133-4BD3-958E-20A3CAF3B359}" dt="2020-11-25T12:56:03.901" v="115" actId="20577"/>
        <pc:sldMkLst>
          <pc:docMk/>
          <pc:sldMk cId="104364488" sldId="266"/>
        </pc:sldMkLst>
        <pc:spChg chg="mod">
          <ac:chgData name="Долгушин Михаил Дмитриевич" userId="S::stud0000205213@study.utmn.ru::2c02f94c-b228-4646-9c18-308d027a0e4e" providerId="AD" clId="Web-{818777BF-B133-4BD3-958E-20A3CAF3B359}" dt="2020-11-25T12:56:03.901" v="115" actId="20577"/>
          <ac:spMkLst>
            <pc:docMk/>
            <pc:sldMk cId="104364488" sldId="266"/>
            <ac:spMk id="3" creationId="{AD42466D-DE20-4207-98FC-5886BA1E0316}"/>
          </ac:spMkLst>
        </pc:spChg>
        <pc:spChg chg="del">
          <ac:chgData name="Долгушин Михаил Дмитриевич" userId="S::stud0000205213@study.utmn.ru::2c02f94c-b228-4646-9c18-308d027a0e4e" providerId="AD" clId="Web-{818777BF-B133-4BD3-958E-20A3CAF3B359}" dt="2020-11-25T12:53:10.507" v="35"/>
          <ac:spMkLst>
            <pc:docMk/>
            <pc:sldMk cId="104364488" sldId="266"/>
            <ac:spMk id="4" creationId="{F4CC6462-D7FF-4440-B8B4-35FE1B06AF67}"/>
          </ac:spMkLst>
        </pc:spChg>
        <pc:picChg chg="add mod">
          <ac:chgData name="Долгушин Михаил Дмитриевич" userId="S::stud0000205213@study.utmn.ru::2c02f94c-b228-4646-9c18-308d027a0e4e" providerId="AD" clId="Web-{818777BF-B133-4BD3-958E-20A3CAF3B359}" dt="2020-11-25T12:53:21.804" v="39" actId="14100"/>
          <ac:picMkLst>
            <pc:docMk/>
            <pc:sldMk cId="104364488" sldId="266"/>
            <ac:picMk id="5" creationId="{800BBB45-FB9F-44A2-A042-263217EA8757}"/>
          </ac:picMkLst>
        </pc:picChg>
      </pc:sldChg>
      <pc:sldChg chg="modSp">
        <pc:chgData name="Долгушин Михаил Дмитриевич" userId="S::stud0000205213@study.utmn.ru::2c02f94c-b228-4646-9c18-308d027a0e4e" providerId="AD" clId="Web-{818777BF-B133-4BD3-958E-20A3CAF3B359}" dt="2020-11-25T12:55:44.213" v="99" actId="20577"/>
        <pc:sldMkLst>
          <pc:docMk/>
          <pc:sldMk cId="1462488126" sldId="267"/>
        </pc:sldMkLst>
        <pc:spChg chg="mod">
          <ac:chgData name="Долгушин Михаил Дмитриевич" userId="S::stud0000205213@study.utmn.ru::2c02f94c-b228-4646-9c18-308d027a0e4e" providerId="AD" clId="Web-{818777BF-B133-4BD3-958E-20A3CAF3B359}" dt="2020-11-25T12:55:44.213" v="99" actId="20577"/>
          <ac:spMkLst>
            <pc:docMk/>
            <pc:sldMk cId="1462488126" sldId="267"/>
            <ac:spMk id="3" creationId="{9C1F09F8-EF2D-4848-84E7-F2ABC9C5F505}"/>
          </ac:spMkLst>
        </pc:spChg>
      </pc:sldChg>
      <pc:sldChg chg="addSp delSp modSp">
        <pc:chgData name="Долгушин Михаил Дмитриевич" userId="S::stud0000205213@study.utmn.ru::2c02f94c-b228-4646-9c18-308d027a0e4e" providerId="AD" clId="Web-{818777BF-B133-4BD3-958E-20A3CAF3B359}" dt="2020-11-25T12:55:32.104" v="93" actId="20577"/>
        <pc:sldMkLst>
          <pc:docMk/>
          <pc:sldMk cId="26141477" sldId="268"/>
        </pc:sldMkLst>
        <pc:spChg chg="mod">
          <ac:chgData name="Долгушин Михаил Дмитриевич" userId="S::stud0000205213@study.utmn.ru::2c02f94c-b228-4646-9c18-308d027a0e4e" providerId="AD" clId="Web-{818777BF-B133-4BD3-958E-20A3CAF3B359}" dt="2020-11-25T12:55:32.104" v="93" actId="20577"/>
          <ac:spMkLst>
            <pc:docMk/>
            <pc:sldMk cId="26141477" sldId="268"/>
            <ac:spMk id="3" creationId="{60837638-9F90-4A3D-8BD6-2B21A977E8FE}"/>
          </ac:spMkLst>
        </pc:spChg>
        <pc:spChg chg="del">
          <ac:chgData name="Долгушин Михаил Дмитриевич" userId="S::stud0000205213@study.utmn.ru::2c02f94c-b228-4646-9c18-308d027a0e4e" providerId="AD" clId="Web-{818777BF-B133-4BD3-958E-20A3CAF3B359}" dt="2020-11-25T12:54:44.431" v="62"/>
          <ac:spMkLst>
            <pc:docMk/>
            <pc:sldMk cId="26141477" sldId="268"/>
            <ac:spMk id="6" creationId="{281327E9-3242-4A3D-A992-243E9FB8EEBF}"/>
          </ac:spMkLst>
        </pc:spChg>
        <pc:picChg chg="add mod">
          <ac:chgData name="Долгушин Михаил Дмитриевич" userId="S::stud0000205213@study.utmn.ru::2c02f94c-b228-4646-9c18-308d027a0e4e" providerId="AD" clId="Web-{818777BF-B133-4BD3-958E-20A3CAF3B359}" dt="2020-11-25T12:54:54.040" v="66" actId="14100"/>
          <ac:picMkLst>
            <pc:docMk/>
            <pc:sldMk cId="26141477" sldId="268"/>
            <ac:picMk id="4" creationId="{F5AB2D0F-D3D2-48E4-A74E-76610CA77302}"/>
          </ac:picMkLst>
        </pc:picChg>
      </pc:sldChg>
      <pc:sldChg chg="addSp delSp modSp">
        <pc:chgData name="Долгушин Михаил Дмитриевич" userId="S::stud0000205213@study.utmn.ru::2c02f94c-b228-4646-9c18-308d027a0e4e" providerId="AD" clId="Web-{818777BF-B133-4BD3-958E-20A3CAF3B359}" dt="2020-11-25T13:18:07.290" v="289" actId="14100"/>
        <pc:sldMkLst>
          <pc:docMk/>
          <pc:sldMk cId="385720061" sldId="269"/>
        </pc:sldMkLst>
        <pc:picChg chg="add del mod">
          <ac:chgData name="Долгушин Михаил Дмитриевич" userId="S::stud0000205213@study.utmn.ru::2c02f94c-b228-4646-9c18-308d027a0e4e" providerId="AD" clId="Web-{818777BF-B133-4BD3-958E-20A3CAF3B359}" dt="2020-11-25T13:17:03.039" v="280"/>
          <ac:picMkLst>
            <pc:docMk/>
            <pc:sldMk cId="385720061" sldId="269"/>
            <ac:picMk id="4" creationId="{5B28CDAA-74F8-4B56-80EF-A009845D3827}"/>
          </ac:picMkLst>
        </pc:picChg>
        <pc:picChg chg="add del mod modCrop">
          <ac:chgData name="Долгушин Михаил Дмитриевич" userId="S::stud0000205213@study.utmn.ru::2c02f94c-b228-4646-9c18-308d027a0e4e" providerId="AD" clId="Web-{818777BF-B133-4BD3-958E-20A3CAF3B359}" dt="2020-11-25T13:17:57.728" v="286"/>
          <ac:picMkLst>
            <pc:docMk/>
            <pc:sldMk cId="385720061" sldId="269"/>
            <ac:picMk id="5" creationId="{189A0695-B2CD-408A-91A7-5A8F4AE7C74F}"/>
          </ac:picMkLst>
        </pc:picChg>
        <pc:picChg chg="add mod">
          <ac:chgData name="Долгушин Михаил Дмитриевич" userId="S::stud0000205213@study.utmn.ru::2c02f94c-b228-4646-9c18-308d027a0e4e" providerId="AD" clId="Web-{818777BF-B133-4BD3-958E-20A3CAF3B359}" dt="2020-11-25T13:18:07.290" v="289" actId="14100"/>
          <ac:picMkLst>
            <pc:docMk/>
            <pc:sldMk cId="385720061" sldId="269"/>
            <ac:picMk id="6" creationId="{C88936AD-BB7E-4283-A531-9073F8B89F59}"/>
          </ac:picMkLst>
        </pc:picChg>
      </pc:sldChg>
      <pc:sldChg chg="addSp delSp modSp">
        <pc:chgData name="Долгушин Михаил Дмитриевич" userId="S::stud0000205213@study.utmn.ru::2c02f94c-b228-4646-9c18-308d027a0e4e" providerId="AD" clId="Web-{818777BF-B133-4BD3-958E-20A3CAF3B359}" dt="2020-11-25T12:59:46.484" v="133" actId="1076"/>
        <pc:sldMkLst>
          <pc:docMk/>
          <pc:sldMk cId="3959879351" sldId="270"/>
        </pc:sldMkLst>
        <pc:spChg chg="mod">
          <ac:chgData name="Долгушин Михаил Дмитриевич" userId="S::stud0000205213@study.utmn.ru::2c02f94c-b228-4646-9c18-308d027a0e4e" providerId="AD" clId="Web-{818777BF-B133-4BD3-958E-20A3CAF3B359}" dt="2020-11-25T12:59:34.859" v="129" actId="14100"/>
          <ac:spMkLst>
            <pc:docMk/>
            <pc:sldMk cId="3959879351" sldId="270"/>
            <ac:spMk id="3" creationId="{0B67A5D0-216A-4DE2-8C91-8A06B72FDE5E}"/>
          </ac:spMkLst>
        </pc:spChg>
        <pc:picChg chg="add mod">
          <ac:chgData name="Долгушин Михаил Дмитриевич" userId="S::stud0000205213@study.utmn.ru::2c02f94c-b228-4646-9c18-308d027a0e4e" providerId="AD" clId="Web-{818777BF-B133-4BD3-958E-20A3CAF3B359}" dt="2020-11-25T12:59:46.484" v="133" actId="1076"/>
          <ac:picMkLst>
            <pc:docMk/>
            <pc:sldMk cId="3959879351" sldId="270"/>
            <ac:picMk id="4" creationId="{CEF31DC5-CCE3-4FAF-8339-A62BA8A4C515}"/>
          </ac:picMkLst>
        </pc:picChg>
        <pc:picChg chg="del">
          <ac:chgData name="Долгушин Михаил Дмитриевич" userId="S::stud0000205213@study.utmn.ru::2c02f94c-b228-4646-9c18-308d027a0e4e" providerId="AD" clId="Web-{818777BF-B133-4BD3-958E-20A3CAF3B359}" dt="2020-11-25T12:59:02.671" v="117"/>
          <ac:picMkLst>
            <pc:docMk/>
            <pc:sldMk cId="3959879351" sldId="270"/>
            <ac:picMk id="5" creationId="{46F21B62-EE93-4B23-9F3F-6B490B477F1C}"/>
          </ac:picMkLst>
        </pc:picChg>
      </pc:sldChg>
      <pc:sldChg chg="modSp">
        <pc:chgData name="Долгушин Михаил Дмитриевич" userId="S::stud0000205213@study.utmn.ru::2c02f94c-b228-4646-9c18-308d027a0e4e" providerId="AD" clId="Web-{818777BF-B133-4BD3-958E-20A3CAF3B359}" dt="2020-11-25T13:22:11.812" v="369" actId="20577"/>
        <pc:sldMkLst>
          <pc:docMk/>
          <pc:sldMk cId="3040768158" sldId="271"/>
        </pc:sldMkLst>
        <pc:spChg chg="mod">
          <ac:chgData name="Долгушин Михаил Дмитриевич" userId="S::stud0000205213@study.utmn.ru::2c02f94c-b228-4646-9c18-308d027a0e4e" providerId="AD" clId="Web-{818777BF-B133-4BD3-958E-20A3CAF3B359}" dt="2020-11-25T13:22:11.812" v="369" actId="20577"/>
          <ac:spMkLst>
            <pc:docMk/>
            <pc:sldMk cId="3040768158" sldId="271"/>
            <ac:spMk id="3" creationId="{CE849EAD-0C5B-4C3A-B078-F29DB67920E3}"/>
          </ac:spMkLst>
        </pc:spChg>
      </pc:sldChg>
      <pc:sldChg chg="addSp modSp">
        <pc:chgData name="Долгушин Михаил Дмитриевич" userId="S::stud0000205213@study.utmn.ru::2c02f94c-b228-4646-9c18-308d027a0e4e" providerId="AD" clId="Web-{818777BF-B133-4BD3-958E-20A3CAF3B359}" dt="2020-11-25T13:25:12.425" v="389" actId="1076"/>
        <pc:sldMkLst>
          <pc:docMk/>
          <pc:sldMk cId="391465095" sldId="272"/>
        </pc:sldMkLst>
        <pc:spChg chg="mod">
          <ac:chgData name="Долгушин Михаил Дмитриевич" userId="S::stud0000205213@study.utmn.ru::2c02f94c-b228-4646-9c18-308d027a0e4e" providerId="AD" clId="Web-{818777BF-B133-4BD3-958E-20A3CAF3B359}" dt="2020-11-25T13:24:56.878" v="383" actId="1076"/>
          <ac:spMkLst>
            <pc:docMk/>
            <pc:sldMk cId="391465095" sldId="272"/>
            <ac:spMk id="3" creationId="{397D5133-9105-4A40-A18C-337FA4B82A66}"/>
          </ac:spMkLst>
        </pc:spChg>
        <pc:picChg chg="mod modCrop">
          <ac:chgData name="Долгушин Михаил Дмитриевич" userId="S::stud0000205213@study.utmn.ru::2c02f94c-b228-4646-9c18-308d027a0e4e" providerId="AD" clId="Web-{818777BF-B133-4BD3-958E-20A3CAF3B359}" dt="2020-11-25T13:25:04.019" v="387" actId="1076"/>
          <ac:picMkLst>
            <pc:docMk/>
            <pc:sldMk cId="391465095" sldId="272"/>
            <ac:picMk id="2" creationId="{C1603F13-8A79-47FB-BA18-0DA94FB0539F}"/>
          </ac:picMkLst>
        </pc:picChg>
        <pc:picChg chg="add mod">
          <ac:chgData name="Долгушин Михаил Дмитриевич" userId="S::stud0000205213@study.utmn.ru::2c02f94c-b228-4646-9c18-308d027a0e4e" providerId="AD" clId="Web-{818777BF-B133-4BD3-958E-20A3CAF3B359}" dt="2020-11-25T13:25:12.425" v="389" actId="1076"/>
          <ac:picMkLst>
            <pc:docMk/>
            <pc:sldMk cId="391465095" sldId="272"/>
            <ac:picMk id="4" creationId="{38F12DDA-0265-4579-8519-B6087F0B7FE2}"/>
          </ac:picMkLst>
        </pc:picChg>
      </pc:sldChg>
      <pc:sldChg chg="addSp delSp modSp">
        <pc:chgData name="Долгушин Михаил Дмитриевич" userId="S::stud0000205213@study.utmn.ru::2c02f94c-b228-4646-9c18-308d027a0e4e" providerId="AD" clId="Web-{818777BF-B133-4BD3-958E-20A3CAF3B359}" dt="2020-11-25T13:01:48.315" v="143" actId="1076"/>
        <pc:sldMkLst>
          <pc:docMk/>
          <pc:sldMk cId="1658504210" sldId="273"/>
        </pc:sldMkLst>
        <pc:picChg chg="del">
          <ac:chgData name="Долгушин Михаил Дмитриевич" userId="S::stud0000205213@study.utmn.ru::2c02f94c-b228-4646-9c18-308d027a0e4e" providerId="AD" clId="Web-{818777BF-B133-4BD3-958E-20A3CAF3B359}" dt="2020-11-25T12:59:53.969" v="134"/>
          <ac:picMkLst>
            <pc:docMk/>
            <pc:sldMk cId="1658504210" sldId="273"/>
            <ac:picMk id="2" creationId="{FBA14883-8992-414B-86E2-51C2285875AA}"/>
          </ac:picMkLst>
        </pc:picChg>
        <pc:picChg chg="add mod modCrop">
          <ac:chgData name="Долгушин Михаил Дмитриевич" userId="S::stud0000205213@study.utmn.ru::2c02f94c-b228-4646-9c18-308d027a0e4e" providerId="AD" clId="Web-{818777BF-B133-4BD3-958E-20A3CAF3B359}" dt="2020-11-25T13:01:48.315" v="143" actId="1076"/>
          <ac:picMkLst>
            <pc:docMk/>
            <pc:sldMk cId="1658504210" sldId="273"/>
            <ac:picMk id="4" creationId="{EC52E10F-FE53-48D9-B015-2E2D9B00D672}"/>
          </ac:picMkLst>
        </pc:picChg>
      </pc:sldChg>
      <pc:sldChg chg="addSp delSp modSp">
        <pc:chgData name="Долгушин Михаил Дмитриевич" userId="S::stud0000205213@study.utmn.ru::2c02f94c-b228-4646-9c18-308d027a0e4e" providerId="AD" clId="Web-{818777BF-B133-4BD3-958E-20A3CAF3B359}" dt="2020-11-25T13:03:19.739" v="155"/>
        <pc:sldMkLst>
          <pc:docMk/>
          <pc:sldMk cId="3595929965" sldId="274"/>
        </pc:sldMkLst>
        <pc:picChg chg="add mod">
          <ac:chgData name="Долгушин Михаил Дмитриевич" userId="S::stud0000205213@study.utmn.ru::2c02f94c-b228-4646-9c18-308d027a0e4e" providerId="AD" clId="Web-{818777BF-B133-4BD3-958E-20A3CAF3B359}" dt="2020-11-25T13:02:38.973" v="150" actId="1076"/>
          <ac:picMkLst>
            <pc:docMk/>
            <pc:sldMk cId="3595929965" sldId="274"/>
            <ac:picMk id="4" creationId="{44D74F99-D07F-4114-8D65-E40E25E07B70}"/>
          </ac:picMkLst>
        </pc:picChg>
        <pc:picChg chg="del">
          <ac:chgData name="Долгушин Михаил Дмитриевич" userId="S::stud0000205213@study.utmn.ru::2c02f94c-b228-4646-9c18-308d027a0e4e" providerId="AD" clId="Web-{818777BF-B133-4BD3-958E-20A3CAF3B359}" dt="2020-11-25T13:02:26.582" v="144"/>
          <ac:picMkLst>
            <pc:docMk/>
            <pc:sldMk cId="3595929965" sldId="274"/>
            <ac:picMk id="5" creationId="{9C98B109-9D03-42BB-B873-CEB87299BFBF}"/>
          </ac:picMkLst>
        </pc:picChg>
        <pc:inkChg chg="add del">
          <ac:chgData name="Долгушин Михаил Дмитриевич" userId="S::stud0000205213@study.utmn.ru::2c02f94c-b228-4646-9c18-308d027a0e4e" providerId="AD" clId="Web-{818777BF-B133-4BD3-958E-20A3CAF3B359}" dt="2020-11-25T13:02:55.926" v="154"/>
          <ac:inkMkLst>
            <pc:docMk/>
            <pc:sldMk cId="3595929965" sldId="274"/>
            <ac:inkMk id="6" creationId="{B2A592A5-67A1-4EA1-A6B4-B8915A017C61}"/>
          </ac:inkMkLst>
        </pc:inkChg>
        <pc:inkChg chg="add del">
          <ac:chgData name="Долгушин Михаил Дмитриевич" userId="S::stud0000205213@study.utmn.ru::2c02f94c-b228-4646-9c18-308d027a0e4e" providerId="AD" clId="Web-{818777BF-B133-4BD3-958E-20A3CAF3B359}" dt="2020-11-25T13:02:55.145" v="153"/>
          <ac:inkMkLst>
            <pc:docMk/>
            <pc:sldMk cId="3595929965" sldId="274"/>
            <ac:inkMk id="7" creationId="{A3934419-94C2-4148-8C35-ED7A8D397EEC}"/>
          </ac:inkMkLst>
        </pc:inkChg>
        <pc:inkChg chg="add">
          <ac:chgData name="Долгушин Михаил Дмитриевич" userId="S::stud0000205213@study.utmn.ru::2c02f94c-b228-4646-9c18-308d027a0e4e" providerId="AD" clId="Web-{818777BF-B133-4BD3-958E-20A3CAF3B359}" dt="2020-11-25T13:03:19.739" v="155"/>
          <ac:inkMkLst>
            <pc:docMk/>
            <pc:sldMk cId="3595929965" sldId="274"/>
            <ac:inkMk id="8" creationId="{C947D0EC-8739-4002-940D-AC2CA9289100}"/>
          </ac:inkMkLst>
        </pc:inkChg>
      </pc:sldChg>
      <pc:sldChg chg="addSp delSp modSp">
        <pc:chgData name="Долгушин Михаил Дмитриевич" userId="S::stud0000205213@study.utmn.ru::2c02f94c-b228-4646-9c18-308d027a0e4e" providerId="AD" clId="Web-{818777BF-B133-4BD3-958E-20A3CAF3B359}" dt="2020-11-25T13:05:03.070" v="166" actId="1076"/>
        <pc:sldMkLst>
          <pc:docMk/>
          <pc:sldMk cId="1537425461" sldId="275"/>
        </pc:sldMkLst>
        <pc:picChg chg="del">
          <ac:chgData name="Долгушин Михаил Дмитриевич" userId="S::stud0000205213@study.utmn.ru::2c02f94c-b228-4646-9c18-308d027a0e4e" providerId="AD" clId="Web-{818777BF-B133-4BD3-958E-20A3CAF3B359}" dt="2020-11-25T13:04:45.710" v="161"/>
          <ac:picMkLst>
            <pc:docMk/>
            <pc:sldMk cId="1537425461" sldId="275"/>
            <ac:picMk id="3" creationId="{789A2D05-C231-43B5-B3FB-445622282729}"/>
          </ac:picMkLst>
        </pc:picChg>
        <pc:picChg chg="add mod">
          <ac:chgData name="Долгушин Михаил Дмитриевич" userId="S::stud0000205213@study.utmn.ru::2c02f94c-b228-4646-9c18-308d027a0e4e" providerId="AD" clId="Web-{818777BF-B133-4BD3-958E-20A3CAF3B359}" dt="2020-11-25T13:05:03.070" v="166" actId="1076"/>
          <ac:picMkLst>
            <pc:docMk/>
            <pc:sldMk cId="1537425461" sldId="275"/>
            <ac:picMk id="8" creationId="{C4704C92-0537-4C3D-8674-220AB24EE178}"/>
          </ac:picMkLst>
        </pc:picChg>
        <pc:inkChg chg="add">
          <ac:chgData name="Долгушин Михаил Дмитриевич" userId="S::stud0000205213@study.utmn.ru::2c02f94c-b228-4646-9c18-308d027a0e4e" providerId="AD" clId="Web-{818777BF-B133-4BD3-958E-20A3CAF3B359}" dt="2020-11-25T13:04:18.412" v="156"/>
          <ac:inkMkLst>
            <pc:docMk/>
            <pc:sldMk cId="1537425461" sldId="275"/>
            <ac:inkMk id="4" creationId="{0D662D13-F066-4B9E-BA91-B252C69938B4}"/>
          </ac:inkMkLst>
        </pc:inkChg>
        <pc:inkChg chg="add">
          <ac:chgData name="Долгушин Михаил Дмитриевич" userId="S::stud0000205213@study.utmn.ru::2c02f94c-b228-4646-9c18-308d027a0e4e" providerId="AD" clId="Web-{818777BF-B133-4BD3-958E-20A3CAF3B359}" dt="2020-11-25T13:04:22.475" v="157"/>
          <ac:inkMkLst>
            <pc:docMk/>
            <pc:sldMk cId="1537425461" sldId="275"/>
            <ac:inkMk id="5" creationId="{9B920260-EBAD-4379-8BC8-C024C3E73057}"/>
          </ac:inkMkLst>
        </pc:inkChg>
        <pc:inkChg chg="add">
          <ac:chgData name="Долгушин Михаил Дмитриевич" userId="S::stud0000205213@study.utmn.ru::2c02f94c-b228-4646-9c18-308d027a0e4e" providerId="AD" clId="Web-{818777BF-B133-4BD3-958E-20A3CAF3B359}" dt="2020-11-25T13:04:25.225" v="158"/>
          <ac:inkMkLst>
            <pc:docMk/>
            <pc:sldMk cId="1537425461" sldId="275"/>
            <ac:inkMk id="6" creationId="{B3C30A79-620F-46AE-8AE2-2DAB5853E2EC}"/>
          </ac:inkMkLst>
        </pc:inkChg>
        <pc:inkChg chg="add del">
          <ac:chgData name="Долгушин Михаил Дмитриевич" userId="S::stud0000205213@study.utmn.ru::2c02f94c-b228-4646-9c18-308d027a0e4e" providerId="AD" clId="Web-{818777BF-B133-4BD3-958E-20A3CAF3B359}" dt="2020-11-25T13:04:35.006" v="160"/>
          <ac:inkMkLst>
            <pc:docMk/>
            <pc:sldMk cId="1537425461" sldId="275"/>
            <ac:inkMk id="7" creationId="{F7D8E745-B4E4-4767-A3E8-86CE7DB14522}"/>
          </ac:inkMkLst>
        </pc:inkChg>
      </pc:sldChg>
      <pc:sldChg chg="modSp">
        <pc:chgData name="Долгушин Михаил Дмитриевич" userId="S::stud0000205213@study.utmn.ru::2c02f94c-b228-4646-9c18-308d027a0e4e" providerId="AD" clId="Web-{818777BF-B133-4BD3-958E-20A3CAF3B359}" dt="2020-11-25T13:05:29.070" v="172" actId="20577"/>
        <pc:sldMkLst>
          <pc:docMk/>
          <pc:sldMk cId="3004919425" sldId="277"/>
        </pc:sldMkLst>
        <pc:spChg chg="mod">
          <ac:chgData name="Долгушин Михаил Дмитриевич" userId="S::stud0000205213@study.utmn.ru::2c02f94c-b228-4646-9c18-308d027a0e4e" providerId="AD" clId="Web-{818777BF-B133-4BD3-958E-20A3CAF3B359}" dt="2020-11-25T13:05:24.820" v="167" actId="20577"/>
          <ac:spMkLst>
            <pc:docMk/>
            <pc:sldMk cId="3004919425" sldId="277"/>
            <ac:spMk id="2" creationId="{517FF4CB-2326-45AF-B5CC-B44A85B39DB0}"/>
          </ac:spMkLst>
        </pc:spChg>
        <pc:spChg chg="mod">
          <ac:chgData name="Долгушин Михаил Дмитриевич" userId="S::stud0000205213@study.utmn.ru::2c02f94c-b228-4646-9c18-308d027a0e4e" providerId="AD" clId="Web-{818777BF-B133-4BD3-958E-20A3CAF3B359}" dt="2020-11-25T13:05:29.070" v="172" actId="20577"/>
          <ac:spMkLst>
            <pc:docMk/>
            <pc:sldMk cId="3004919425" sldId="277"/>
            <ac:spMk id="3" creationId="{1723B89E-A93C-4376-AB5F-D183432814A2}"/>
          </ac:spMkLst>
        </pc:spChg>
      </pc:sldChg>
      <pc:sldChg chg="del">
        <pc:chgData name="Долгушин Михаил Дмитриевич" userId="S::stud0000205213@study.utmn.ru::2c02f94c-b228-4646-9c18-308d027a0e4e" providerId="AD" clId="Web-{818777BF-B133-4BD3-958E-20A3CAF3B359}" dt="2020-11-25T13:21:44.124" v="368"/>
        <pc:sldMkLst>
          <pc:docMk/>
          <pc:sldMk cId="918204848" sldId="278"/>
        </pc:sldMkLst>
      </pc:sldChg>
      <pc:sldChg chg="addSp delSp modSp">
        <pc:chgData name="Долгушин Михаил Дмитриевич" userId="S::stud0000205213@study.utmn.ru::2c02f94c-b228-4646-9c18-308d027a0e4e" providerId="AD" clId="Web-{818777BF-B133-4BD3-958E-20A3CAF3B359}" dt="2020-11-25T13:06:13.071" v="181" actId="20577"/>
        <pc:sldMkLst>
          <pc:docMk/>
          <pc:sldMk cId="1196737389" sldId="280"/>
        </pc:sldMkLst>
        <pc:spChg chg="mod">
          <ac:chgData name="Долгушин Михаил Дмитриевич" userId="S::stud0000205213@study.utmn.ru::2c02f94c-b228-4646-9c18-308d027a0e4e" providerId="AD" clId="Web-{818777BF-B133-4BD3-958E-20A3CAF3B359}" dt="2020-11-25T13:06:13.071" v="181" actId="20577"/>
          <ac:spMkLst>
            <pc:docMk/>
            <pc:sldMk cId="1196737389" sldId="280"/>
            <ac:spMk id="3" creationId="{1735E5A2-2D43-4F10-8268-F3DC05808EC9}"/>
          </ac:spMkLst>
        </pc:spChg>
        <pc:picChg chg="add mod">
          <ac:chgData name="Долгушин Михаил Дмитриевич" userId="S::stud0000205213@study.utmn.ru::2c02f94c-b228-4646-9c18-308d027a0e4e" providerId="AD" clId="Web-{818777BF-B133-4BD3-958E-20A3CAF3B359}" dt="2020-11-25T13:06:05.696" v="178" actId="1076"/>
          <ac:picMkLst>
            <pc:docMk/>
            <pc:sldMk cId="1196737389" sldId="280"/>
            <ac:picMk id="4" creationId="{78BC1366-1525-4602-9240-1D2C12B8A3FE}"/>
          </ac:picMkLst>
        </pc:picChg>
        <pc:picChg chg="del">
          <ac:chgData name="Долгушин Михаил Дмитриевич" userId="S::stud0000205213@study.utmn.ru::2c02f94c-b228-4646-9c18-308d027a0e4e" providerId="AD" clId="Web-{818777BF-B133-4BD3-958E-20A3CAF3B359}" dt="2020-11-25T13:05:43.742" v="174"/>
          <ac:picMkLst>
            <pc:docMk/>
            <pc:sldMk cId="1196737389" sldId="280"/>
            <ac:picMk id="5" creationId="{B35DFEA9-63D1-4E09-B04F-5ABA616AD113}"/>
          </ac:picMkLst>
        </pc:picChg>
      </pc:sldChg>
      <pc:sldChg chg="addSp delSp modSp ord">
        <pc:chgData name="Долгушин Михаил Дмитриевич" userId="S::stud0000205213@study.utmn.ru::2c02f94c-b228-4646-9c18-308d027a0e4e" providerId="AD" clId="Web-{818777BF-B133-4BD3-958E-20A3CAF3B359}" dt="2020-11-25T13:21:22.514" v="367" actId="14100"/>
        <pc:sldMkLst>
          <pc:docMk/>
          <pc:sldMk cId="118277958" sldId="281"/>
        </pc:sldMkLst>
        <pc:spChg chg="mod">
          <ac:chgData name="Долгушин Михаил Дмитриевич" userId="S::stud0000205213@study.utmn.ru::2c02f94c-b228-4646-9c18-308d027a0e4e" providerId="AD" clId="Web-{818777BF-B133-4BD3-958E-20A3CAF3B359}" dt="2020-11-25T13:20:28.153" v="352" actId="20577"/>
          <ac:spMkLst>
            <pc:docMk/>
            <pc:sldMk cId="118277958" sldId="281"/>
            <ac:spMk id="3" creationId="{BA0FA81E-432C-4DDB-8FF1-20319FE53D0E}"/>
          </ac:spMkLst>
        </pc:spChg>
        <pc:picChg chg="del">
          <ac:chgData name="Долгушин Михаил Дмитриевич" userId="S::stud0000205213@study.utmn.ru::2c02f94c-b228-4646-9c18-308d027a0e4e" providerId="AD" clId="Web-{818777BF-B133-4BD3-958E-20A3CAF3B359}" dt="2020-11-25T13:19:33.746" v="297"/>
          <ac:picMkLst>
            <pc:docMk/>
            <pc:sldMk cId="118277958" sldId="281"/>
            <ac:picMk id="2" creationId="{DD412BFD-7E04-4246-908B-BBA940BD1C13}"/>
          </ac:picMkLst>
        </pc:picChg>
        <pc:picChg chg="add del mod">
          <ac:chgData name="Долгушин Михаил Дмитриевич" userId="S::stud0000205213@study.utmn.ru::2c02f94c-b228-4646-9c18-308d027a0e4e" providerId="AD" clId="Web-{818777BF-B133-4BD3-958E-20A3CAF3B359}" dt="2020-11-25T13:21:05.107" v="358"/>
          <ac:picMkLst>
            <pc:docMk/>
            <pc:sldMk cId="118277958" sldId="281"/>
            <ac:picMk id="4" creationId="{34EF2E09-9C63-4AD9-81E7-318D763050C0}"/>
          </ac:picMkLst>
        </pc:picChg>
        <pc:picChg chg="del">
          <ac:chgData name="Долгушин Михаил Дмитриевич" userId="S::stud0000205213@study.utmn.ru::2c02f94c-b228-4646-9c18-308d027a0e4e" providerId="AD" clId="Web-{818777BF-B133-4BD3-958E-20A3CAF3B359}" dt="2020-11-25T13:19:34.683" v="298"/>
          <ac:picMkLst>
            <pc:docMk/>
            <pc:sldMk cId="118277958" sldId="281"/>
            <ac:picMk id="5" creationId="{E061CE35-5812-4D7E-B57C-97BAA89B645F}"/>
          </ac:picMkLst>
        </pc:picChg>
        <pc:picChg chg="add del mod">
          <ac:chgData name="Долгушин Михаил Дмитриевич" userId="S::stud0000205213@study.utmn.ru::2c02f94c-b228-4646-9c18-308d027a0e4e" providerId="AD" clId="Web-{818777BF-B133-4BD3-958E-20A3CAF3B359}" dt="2020-11-25T13:21:06.701" v="359"/>
          <ac:picMkLst>
            <pc:docMk/>
            <pc:sldMk cId="118277958" sldId="281"/>
            <ac:picMk id="8" creationId="{A3D4589E-46D7-41B1-BBDD-D6AE0173F231}"/>
          </ac:picMkLst>
        </pc:picChg>
        <pc:picChg chg="add mod">
          <ac:chgData name="Долгушин Михаил Дмитриевич" userId="S::stud0000205213@study.utmn.ru::2c02f94c-b228-4646-9c18-308d027a0e4e" providerId="AD" clId="Web-{818777BF-B133-4BD3-958E-20A3CAF3B359}" dt="2020-11-25T13:21:16.982" v="364" actId="14100"/>
          <ac:picMkLst>
            <pc:docMk/>
            <pc:sldMk cId="118277958" sldId="281"/>
            <ac:picMk id="9" creationId="{C622A4EA-7583-4E42-BBC8-AEF90F33B79D}"/>
          </ac:picMkLst>
        </pc:picChg>
        <pc:picChg chg="add mod">
          <ac:chgData name="Долгушин Михаил Дмитриевич" userId="S::stud0000205213@study.utmn.ru::2c02f94c-b228-4646-9c18-308d027a0e4e" providerId="AD" clId="Web-{818777BF-B133-4BD3-958E-20A3CAF3B359}" dt="2020-11-25T13:21:22.514" v="367" actId="14100"/>
          <ac:picMkLst>
            <pc:docMk/>
            <pc:sldMk cId="118277958" sldId="281"/>
            <ac:picMk id="10" creationId="{BBE81104-8A89-48D8-9FDC-EB6F61FD6FD5}"/>
          </ac:picMkLst>
        </pc:picChg>
      </pc:sldChg>
      <pc:sldChg chg="modSp">
        <pc:chgData name="Долгушин Михаил Дмитриевич" userId="S::stud0000205213@study.utmn.ru::2c02f94c-b228-4646-9c18-308d027a0e4e" providerId="AD" clId="Web-{818777BF-B133-4BD3-958E-20A3CAF3B359}" dt="2020-11-25T13:06:45.291" v="193" actId="20577"/>
        <pc:sldMkLst>
          <pc:docMk/>
          <pc:sldMk cId="3688221715" sldId="282"/>
        </pc:sldMkLst>
        <pc:spChg chg="mod">
          <ac:chgData name="Долгушин Михаил Дмитриевич" userId="S::stud0000205213@study.utmn.ru::2c02f94c-b228-4646-9c18-308d027a0e4e" providerId="AD" clId="Web-{818777BF-B133-4BD3-958E-20A3CAF3B359}" dt="2020-11-25T13:06:21.837" v="184" actId="20577"/>
          <ac:spMkLst>
            <pc:docMk/>
            <pc:sldMk cId="3688221715" sldId="282"/>
            <ac:spMk id="2" creationId="{359DADB2-97C6-41D9-8503-D671EC767240}"/>
          </ac:spMkLst>
        </pc:spChg>
        <pc:spChg chg="mod">
          <ac:chgData name="Долгушин Михаил Дмитриевич" userId="S::stud0000205213@study.utmn.ru::2c02f94c-b228-4646-9c18-308d027a0e4e" providerId="AD" clId="Web-{818777BF-B133-4BD3-958E-20A3CAF3B359}" dt="2020-11-25T13:06:45.291" v="193" actId="20577"/>
          <ac:spMkLst>
            <pc:docMk/>
            <pc:sldMk cId="3688221715" sldId="282"/>
            <ac:spMk id="3" creationId="{FED2742A-FF79-440B-A1F3-05C628AAD4A7}"/>
          </ac:spMkLst>
        </pc:spChg>
      </pc:sldChg>
      <pc:sldChg chg="addSp delSp modSp">
        <pc:chgData name="Долгушин Михаил Дмитриевич" userId="S::stud0000205213@study.utmn.ru::2c02f94c-b228-4646-9c18-308d027a0e4e" providerId="AD" clId="Web-{818777BF-B133-4BD3-958E-20A3CAF3B359}" dt="2020-11-25T13:11:46.688" v="212" actId="1076"/>
        <pc:sldMkLst>
          <pc:docMk/>
          <pc:sldMk cId="708347117" sldId="283"/>
        </pc:sldMkLst>
        <pc:spChg chg="add del mod">
          <ac:chgData name="Долгушин Михаил Дмитриевич" userId="S::stud0000205213@study.utmn.ru::2c02f94c-b228-4646-9c18-308d027a0e4e" providerId="AD" clId="Web-{818777BF-B133-4BD3-958E-20A3CAF3B359}" dt="2020-11-25T13:11:21.156" v="207"/>
          <ac:spMkLst>
            <pc:docMk/>
            <pc:sldMk cId="708347117" sldId="283"/>
            <ac:spMk id="4" creationId="{347B6770-1C75-41CB-BC42-20BA6BEE1F97}"/>
          </ac:spMkLst>
        </pc:spChg>
        <pc:picChg chg="add mod ord modCrop">
          <ac:chgData name="Долгушин Михаил Дмитриевич" userId="S::stud0000205213@study.utmn.ru::2c02f94c-b228-4646-9c18-308d027a0e4e" providerId="AD" clId="Web-{818777BF-B133-4BD3-958E-20A3CAF3B359}" dt="2020-11-25T13:11:46.688" v="212" actId="1076"/>
          <ac:picMkLst>
            <pc:docMk/>
            <pc:sldMk cId="708347117" sldId="283"/>
            <ac:picMk id="5" creationId="{AD5285FF-099E-4FFA-9762-8C33BA0C9EB6}"/>
          </ac:picMkLst>
        </pc:picChg>
        <pc:picChg chg="del">
          <ac:chgData name="Долгушин Михаил Дмитриевич" userId="S::stud0000205213@study.utmn.ru::2c02f94c-b228-4646-9c18-308d027a0e4e" providerId="AD" clId="Web-{818777BF-B133-4BD3-958E-20A3CAF3B359}" dt="2020-11-25T13:11:16.562" v="206"/>
          <ac:picMkLst>
            <pc:docMk/>
            <pc:sldMk cId="708347117" sldId="283"/>
            <ac:picMk id="6" creationId="{1F0A1ADE-C808-48AD-8CA8-C07835E13A3E}"/>
          </ac:picMkLst>
        </pc:picChg>
      </pc:sldChg>
      <pc:sldChg chg="addSp delSp modSp">
        <pc:chgData name="Долгушин Михаил Дмитриевич" userId="S::stud0000205213@study.utmn.ru::2c02f94c-b228-4646-9c18-308d027a0e4e" providerId="AD" clId="Web-{818777BF-B133-4BD3-958E-20A3CAF3B359}" dt="2020-11-25T13:09:35.888" v="199" actId="14100"/>
        <pc:sldMkLst>
          <pc:docMk/>
          <pc:sldMk cId="3355356413" sldId="284"/>
        </pc:sldMkLst>
        <pc:picChg chg="add mod">
          <ac:chgData name="Долгушин Михаил Дмитриевич" userId="S::stud0000205213@study.utmn.ru::2c02f94c-b228-4646-9c18-308d027a0e4e" providerId="AD" clId="Web-{818777BF-B133-4BD3-958E-20A3CAF3B359}" dt="2020-11-25T13:09:35.888" v="199" actId="14100"/>
          <ac:picMkLst>
            <pc:docMk/>
            <pc:sldMk cId="3355356413" sldId="284"/>
            <ac:picMk id="4" creationId="{4F93DDEF-905E-4F36-81C1-F460C4CC5F1D}"/>
          </ac:picMkLst>
        </pc:picChg>
        <pc:picChg chg="del">
          <ac:chgData name="Долгушин Михаил Дмитриевич" userId="S::stud0000205213@study.utmn.ru::2c02f94c-b228-4646-9c18-308d027a0e4e" providerId="AD" clId="Web-{818777BF-B133-4BD3-958E-20A3CAF3B359}" dt="2020-11-25T13:09:26.013" v="195"/>
          <ac:picMkLst>
            <pc:docMk/>
            <pc:sldMk cId="3355356413" sldId="284"/>
            <ac:picMk id="5" creationId="{49DAC88B-CA46-4EDD-B901-E528C9E22C6A}"/>
          </ac:picMkLst>
        </pc:picChg>
      </pc:sldChg>
      <pc:sldChg chg="addSp delSp modSp">
        <pc:chgData name="Долгушин Михаил Дмитриевич" userId="S::stud0000205213@study.utmn.ru::2c02f94c-b228-4646-9c18-308d027a0e4e" providerId="AD" clId="Web-{818777BF-B133-4BD3-958E-20A3CAF3B359}" dt="2020-11-25T13:10:26.186" v="205" actId="1076"/>
        <pc:sldMkLst>
          <pc:docMk/>
          <pc:sldMk cId="3469368252" sldId="285"/>
        </pc:sldMkLst>
        <pc:picChg chg="add mod">
          <ac:chgData name="Долгушин Михаил Дмитриевич" userId="S::stud0000205213@study.utmn.ru::2c02f94c-b228-4646-9c18-308d027a0e4e" providerId="AD" clId="Web-{818777BF-B133-4BD3-958E-20A3CAF3B359}" dt="2020-11-25T13:10:26.186" v="205" actId="1076"/>
          <ac:picMkLst>
            <pc:docMk/>
            <pc:sldMk cId="3469368252" sldId="285"/>
            <ac:picMk id="4" creationId="{15B3B32D-307C-4579-AAD9-37502EE69865}"/>
          </ac:picMkLst>
        </pc:picChg>
        <pc:picChg chg="del">
          <ac:chgData name="Долгушин Михаил Дмитриевич" userId="S::stud0000205213@study.utmn.ru::2c02f94c-b228-4646-9c18-308d027a0e4e" providerId="AD" clId="Web-{818777BF-B133-4BD3-958E-20A3CAF3B359}" dt="2020-11-25T13:10:06.217" v="200"/>
          <ac:picMkLst>
            <pc:docMk/>
            <pc:sldMk cId="3469368252" sldId="285"/>
            <ac:picMk id="5" creationId="{FA79D987-1E26-42F7-96BB-4A648E0E6EAA}"/>
          </ac:picMkLst>
        </pc:picChg>
      </pc:sldChg>
      <pc:sldChg chg="addSp delSp modSp">
        <pc:chgData name="Долгушин Михаил Дмитриевич" userId="S::stud0000205213@study.utmn.ru::2c02f94c-b228-4646-9c18-308d027a0e4e" providerId="AD" clId="Web-{818777BF-B133-4BD3-958E-20A3CAF3B359}" dt="2020-11-25T13:14:48.848" v="239" actId="1076"/>
        <pc:sldMkLst>
          <pc:docMk/>
          <pc:sldMk cId="595793859" sldId="287"/>
        </pc:sldMkLst>
        <pc:picChg chg="add mod">
          <ac:chgData name="Долгушин Михаил Дмитриевич" userId="S::stud0000205213@study.utmn.ru::2c02f94c-b228-4646-9c18-308d027a0e4e" providerId="AD" clId="Web-{818777BF-B133-4BD3-958E-20A3CAF3B359}" dt="2020-11-25T13:14:48.848" v="239" actId="1076"/>
          <ac:picMkLst>
            <pc:docMk/>
            <pc:sldMk cId="595793859" sldId="287"/>
            <ac:picMk id="4" creationId="{7081A411-1DFC-4739-8366-0141A2EDF61F}"/>
          </ac:picMkLst>
        </pc:picChg>
        <pc:picChg chg="del">
          <ac:chgData name="Долгушин Михаил Дмитриевич" userId="S::stud0000205213@study.utmn.ru::2c02f94c-b228-4646-9c18-308d027a0e4e" providerId="AD" clId="Web-{818777BF-B133-4BD3-958E-20A3CAF3B359}" dt="2020-11-25T13:12:31.627" v="213"/>
          <ac:picMkLst>
            <pc:docMk/>
            <pc:sldMk cId="595793859" sldId="287"/>
            <ac:picMk id="5" creationId="{9FDCB534-5B6F-45F1-BEEA-00C27750AA91}"/>
          </ac:picMkLst>
        </pc:picChg>
        <pc:picChg chg="del mod">
          <ac:chgData name="Долгушин Михаил Дмитриевич" userId="S::stud0000205213@study.utmn.ru::2c02f94c-b228-4646-9c18-308d027a0e4e" providerId="AD" clId="Web-{818777BF-B133-4BD3-958E-20A3CAF3B359}" dt="2020-11-25T13:14:35.973" v="234"/>
          <ac:picMkLst>
            <pc:docMk/>
            <pc:sldMk cId="595793859" sldId="287"/>
            <ac:picMk id="6" creationId="{374057A2-6A75-43C0-966D-24448A9657F6}"/>
          </ac:picMkLst>
        </pc:picChg>
      </pc:sldChg>
      <pc:sldChg chg="addSp delSp modSp">
        <pc:chgData name="Долгушин Михаил Дмитриевич" userId="S::stud0000205213@study.utmn.ru::2c02f94c-b228-4646-9c18-308d027a0e4e" providerId="AD" clId="Web-{818777BF-B133-4BD3-958E-20A3CAF3B359}" dt="2020-11-25T13:13:26.956" v="221" actId="1076"/>
        <pc:sldMkLst>
          <pc:docMk/>
          <pc:sldMk cId="453388561" sldId="288"/>
        </pc:sldMkLst>
        <pc:spChg chg="add del mod">
          <ac:chgData name="Долгушин Михаил Дмитриевич" userId="S::stud0000205213@study.utmn.ru::2c02f94c-b228-4646-9c18-308d027a0e4e" providerId="AD" clId="Web-{818777BF-B133-4BD3-958E-20A3CAF3B359}" dt="2020-11-25T13:13:20.284" v="218"/>
          <ac:spMkLst>
            <pc:docMk/>
            <pc:sldMk cId="453388561" sldId="288"/>
            <ac:spMk id="4" creationId="{39E4144E-18E9-4FF8-82AC-E7B55172FE2F}"/>
          </ac:spMkLst>
        </pc:spChg>
        <pc:spChg chg="del">
          <ac:chgData name="Долгушин Михаил Дмитриевич" userId="S::stud0000205213@study.utmn.ru::2c02f94c-b228-4646-9c18-308d027a0e4e" providerId="AD" clId="Web-{818777BF-B133-4BD3-958E-20A3CAF3B359}" dt="2020-11-25T13:13:16.925" v="217"/>
          <ac:spMkLst>
            <pc:docMk/>
            <pc:sldMk cId="453388561" sldId="288"/>
            <ac:spMk id="5" creationId="{35B61192-D23F-4D32-A5AC-9F64700B3682}"/>
          </ac:spMkLst>
        </pc:spChg>
        <pc:picChg chg="add mod ord">
          <ac:chgData name="Долгушин Михаил Дмитриевич" userId="S::stud0000205213@study.utmn.ru::2c02f94c-b228-4646-9c18-308d027a0e4e" providerId="AD" clId="Web-{818777BF-B133-4BD3-958E-20A3CAF3B359}" dt="2020-11-25T13:13:26.956" v="221" actId="1076"/>
          <ac:picMkLst>
            <pc:docMk/>
            <pc:sldMk cId="453388561" sldId="288"/>
            <ac:picMk id="6" creationId="{478D6560-9973-4236-9177-7407EAF25AA9}"/>
          </ac:picMkLst>
        </pc:picChg>
      </pc:sldChg>
      <pc:sldChg chg="modSp">
        <pc:chgData name="Долгушин Михаил Дмитриевич" userId="S::stud0000205213@study.utmn.ru::2c02f94c-b228-4646-9c18-308d027a0e4e" providerId="AD" clId="Web-{818777BF-B133-4BD3-958E-20A3CAF3B359}" dt="2020-11-25T13:13:46.410" v="230" actId="20577"/>
        <pc:sldMkLst>
          <pc:docMk/>
          <pc:sldMk cId="2122541710" sldId="289"/>
        </pc:sldMkLst>
        <pc:spChg chg="mod">
          <ac:chgData name="Долгушин Михаил Дмитриевич" userId="S::stud0000205213@study.utmn.ru::2c02f94c-b228-4646-9c18-308d027a0e4e" providerId="AD" clId="Web-{818777BF-B133-4BD3-958E-20A3CAF3B359}" dt="2020-11-25T13:13:46.410" v="230" actId="20577"/>
          <ac:spMkLst>
            <pc:docMk/>
            <pc:sldMk cId="2122541710" sldId="289"/>
            <ac:spMk id="3" creationId="{857B4C2C-9E9E-4072-A905-CD329C12FE33}"/>
          </ac:spMkLst>
        </pc:spChg>
      </pc:sldChg>
      <pc:sldChg chg="addSp delSp modSp ord">
        <pc:chgData name="Долгушин Михаил Дмитриевич" userId="S::stud0000205213@study.utmn.ru::2c02f94c-b228-4646-9c18-308d027a0e4e" providerId="AD" clId="Web-{818777BF-B133-4BD3-958E-20A3CAF3B359}" dt="2020-11-25T13:19:19.276" v="294"/>
        <pc:sldMkLst>
          <pc:docMk/>
          <pc:sldMk cId="4014237102" sldId="290"/>
        </pc:sldMkLst>
        <pc:spChg chg="mod">
          <ac:chgData name="Долгушин Михаил Дмитриевич" userId="S::stud0000205213@study.utmn.ru::2c02f94c-b228-4646-9c18-308d027a0e4e" providerId="AD" clId="Web-{818777BF-B133-4BD3-958E-20A3CAF3B359}" dt="2020-11-25T13:15:40.459" v="272" actId="20577"/>
          <ac:spMkLst>
            <pc:docMk/>
            <pc:sldMk cId="4014237102" sldId="290"/>
            <ac:spMk id="3" creationId="{0DDC276D-4F50-46D3-AED5-81F71B7A7199}"/>
          </ac:spMkLst>
        </pc:spChg>
        <pc:picChg chg="add mod">
          <ac:chgData name="Долгушин Михаил Дмитриевич" userId="S::stud0000205213@study.utmn.ru::2c02f94c-b228-4646-9c18-308d027a0e4e" providerId="AD" clId="Web-{818777BF-B133-4BD3-958E-20A3CAF3B359}" dt="2020-11-25T13:15:13.177" v="245" actId="1076"/>
          <ac:picMkLst>
            <pc:docMk/>
            <pc:sldMk cId="4014237102" sldId="290"/>
            <ac:picMk id="4" creationId="{6329626D-2CCA-44D0-97B0-427D7ECC3701}"/>
          </ac:picMkLst>
        </pc:picChg>
        <pc:picChg chg="add mod">
          <ac:chgData name="Долгушин Михаил Дмитриевич" userId="S::stud0000205213@study.utmn.ru::2c02f94c-b228-4646-9c18-308d027a0e4e" providerId="AD" clId="Web-{818777BF-B133-4BD3-958E-20A3CAF3B359}" dt="2020-11-25T13:15:16.912" v="247" actId="1076"/>
          <ac:picMkLst>
            <pc:docMk/>
            <pc:sldMk cId="4014237102" sldId="290"/>
            <ac:picMk id="5" creationId="{108719CC-D145-4EF6-9FCC-A42A4BF0E843}"/>
          </ac:picMkLst>
        </pc:picChg>
        <pc:picChg chg="del">
          <ac:chgData name="Долгушин Михаил Дмитриевич" userId="S::stud0000205213@study.utmn.ru::2c02f94c-b228-4646-9c18-308d027a0e4e" providerId="AD" clId="Web-{818777BF-B133-4BD3-958E-20A3CAF3B359}" dt="2020-11-25T13:14:04.644" v="232"/>
          <ac:picMkLst>
            <pc:docMk/>
            <pc:sldMk cId="4014237102" sldId="290"/>
            <ac:picMk id="6" creationId="{66824811-58F2-412E-A665-450AD35AB210}"/>
          </ac:picMkLst>
        </pc:picChg>
        <pc:picChg chg="del">
          <ac:chgData name="Долгушин Михаил Дмитриевич" userId="S::stud0000205213@study.utmn.ru::2c02f94c-b228-4646-9c18-308d027a0e4e" providerId="AD" clId="Web-{818777BF-B133-4BD3-958E-20A3CAF3B359}" dt="2020-11-25T13:14:06.738" v="233"/>
          <ac:picMkLst>
            <pc:docMk/>
            <pc:sldMk cId="4014237102" sldId="290"/>
            <ac:picMk id="7" creationId="{45A66535-9CE2-4F08-BFDE-FCE36ECB1B29}"/>
          </ac:picMkLst>
        </pc:picChg>
      </pc:sldChg>
      <pc:sldChg chg="addSp delSp modSp">
        <pc:chgData name="Долгушин Михаил Дмитриевич" userId="S::stud0000205213@study.utmn.ru::2c02f94c-b228-4646-9c18-308d027a0e4e" providerId="AD" clId="Web-{818777BF-B133-4BD3-958E-20A3CAF3B359}" dt="2020-11-25T12:50:39.816" v="30" actId="14100"/>
        <pc:sldMkLst>
          <pc:docMk/>
          <pc:sldMk cId="1411110274" sldId="291"/>
        </pc:sldMkLst>
        <pc:picChg chg="add del mod">
          <ac:chgData name="Долгушин Михаил Дмитриевич" userId="S::stud0000205213@study.utmn.ru::2c02f94c-b228-4646-9c18-308d027a0e4e" providerId="AD" clId="Web-{818777BF-B133-4BD3-958E-20A3CAF3B359}" dt="2020-11-25T12:50:26.644" v="26"/>
          <ac:picMkLst>
            <pc:docMk/>
            <pc:sldMk cId="1411110274" sldId="291"/>
            <ac:picMk id="4" creationId="{7F528ADA-CA07-4ED8-9D3A-7A4FE804B536}"/>
          </ac:picMkLst>
        </pc:picChg>
        <pc:picChg chg="del">
          <ac:chgData name="Долгушин Михаил Дмитриевич" userId="S::stud0000205213@study.utmn.ru::2c02f94c-b228-4646-9c18-308d027a0e4e" providerId="AD" clId="Web-{818777BF-B133-4BD3-958E-20A3CAF3B359}" dt="2020-11-25T12:50:20.034" v="23"/>
          <ac:picMkLst>
            <pc:docMk/>
            <pc:sldMk cId="1411110274" sldId="291"/>
            <ac:picMk id="5" creationId="{2ABD40B3-5C6E-4E7D-9B5E-0F9B5522FB69}"/>
          </ac:picMkLst>
        </pc:picChg>
        <pc:picChg chg="add mod">
          <ac:chgData name="Долгушин Михаил Дмитриевич" userId="S::stud0000205213@study.utmn.ru::2c02f94c-b228-4646-9c18-308d027a0e4e" providerId="AD" clId="Web-{818777BF-B133-4BD3-958E-20A3CAF3B359}" dt="2020-11-25T12:50:39.816" v="30" actId="14100"/>
          <ac:picMkLst>
            <pc:docMk/>
            <pc:sldMk cId="1411110274" sldId="291"/>
            <ac:picMk id="6" creationId="{A753BD74-3E96-40F2-B94C-EB9A1933E355}"/>
          </ac:picMkLst>
        </pc:picChg>
      </pc:sldChg>
      <pc:sldChg chg="addSp delSp modSp">
        <pc:chgData name="Долгушин Михаил Дмитриевич" userId="S::stud0000205213@study.utmn.ru::2c02f94c-b228-4646-9c18-308d027a0e4e" providerId="AD" clId="Web-{818777BF-B133-4BD3-958E-20A3CAF3B359}" dt="2020-11-25T12:54:38.852" v="61" actId="1076"/>
        <pc:sldMkLst>
          <pc:docMk/>
          <pc:sldMk cId="3998140875" sldId="292"/>
        </pc:sldMkLst>
        <pc:spChg chg="add del mod">
          <ac:chgData name="Долгушин Михаил Дмитриевич" userId="S::stud0000205213@study.utmn.ru::2c02f94c-b228-4646-9c18-308d027a0e4e" providerId="AD" clId="Web-{818777BF-B133-4BD3-958E-20A3CAF3B359}" dt="2020-11-25T12:54:33.727" v="59"/>
          <ac:spMkLst>
            <pc:docMk/>
            <pc:sldMk cId="3998140875" sldId="292"/>
            <ac:spMk id="5" creationId="{80996CD6-C5C6-45E7-A3AC-C66B97DDC1E5}"/>
          </ac:spMkLst>
        </pc:spChg>
        <pc:picChg chg="del">
          <ac:chgData name="Долгушин Михаил Дмитриевич" userId="S::stud0000205213@study.utmn.ru::2c02f94c-b228-4646-9c18-308d027a0e4e" providerId="AD" clId="Web-{818777BF-B133-4BD3-958E-20A3CAF3B359}" dt="2020-11-25T12:53:42.351" v="58"/>
          <ac:picMkLst>
            <pc:docMk/>
            <pc:sldMk cId="3998140875" sldId="292"/>
            <ac:picMk id="4" creationId="{6AA5C951-1B89-4B1C-ADD6-FB19AD0F06E0}"/>
          </ac:picMkLst>
        </pc:picChg>
        <pc:picChg chg="add mod ord">
          <ac:chgData name="Долгушин Михаил Дмитриевич" userId="S::stud0000205213@study.utmn.ru::2c02f94c-b228-4646-9c18-308d027a0e4e" providerId="AD" clId="Web-{818777BF-B133-4BD3-958E-20A3CAF3B359}" dt="2020-11-25T12:54:38.852" v="61" actId="1076"/>
          <ac:picMkLst>
            <pc:docMk/>
            <pc:sldMk cId="3998140875" sldId="292"/>
            <ac:picMk id="6" creationId="{6944A884-4DDD-461B-8D2E-E72DF06AFB67}"/>
          </ac:picMkLst>
        </pc:picChg>
      </pc:sldChg>
    </pc:docChg>
  </pc:docChgLst>
  <pc:docChgLst>
    <pc:chgData name="Исмакова Даяна Кайроллаевна" userId="S::stud0000203194@study.utmn.ru::5f591f11-438f-4c17-b5b5-390d42065eae" providerId="AD" clId="Web-{9BA8262E-A7B5-4DE7-A40C-A4613E21F979}"/>
    <pc:docChg chg="addSld delSld modSld">
      <pc:chgData name="Исмакова Даяна Кайроллаевна" userId="S::stud0000203194@study.utmn.ru::5f591f11-438f-4c17-b5b5-390d42065eae" providerId="AD" clId="Web-{9BA8262E-A7B5-4DE7-A40C-A4613E21F979}" dt="2020-11-24T17:46:34.148" v="716"/>
      <pc:docMkLst>
        <pc:docMk/>
      </pc:docMkLst>
      <pc:sldChg chg="modSp del">
        <pc:chgData name="Исмакова Даяна Кайроллаевна" userId="S::stud0000203194@study.utmn.ru::5f591f11-438f-4c17-b5b5-390d42065eae" providerId="AD" clId="Web-{9BA8262E-A7B5-4DE7-A40C-A4613E21F979}" dt="2020-11-24T16:57:05.084" v="134"/>
        <pc:sldMkLst>
          <pc:docMk/>
          <pc:sldMk cId="674064870" sldId="258"/>
        </pc:sldMkLst>
        <pc:spChg chg="mod">
          <ac:chgData name="Исмакова Даяна Кайроллаевна" userId="S::stud0000203194@study.utmn.ru::5f591f11-438f-4c17-b5b5-390d42065eae" providerId="AD" clId="Web-{9BA8262E-A7B5-4DE7-A40C-A4613E21F979}" dt="2020-11-24T16:52:17.814" v="3" actId="20577"/>
          <ac:spMkLst>
            <pc:docMk/>
            <pc:sldMk cId="674064870" sldId="258"/>
            <ac:spMk id="2" creationId="{43B4AE02-490A-4A03-931E-E05B307ADFEE}"/>
          </ac:spMkLst>
        </pc:spChg>
        <pc:spChg chg="mod">
          <ac:chgData name="Исмакова Даяна Кайроллаевна" userId="S::stud0000203194@study.utmn.ru::5f591f11-438f-4c17-b5b5-390d42065eae" providerId="AD" clId="Web-{9BA8262E-A7B5-4DE7-A40C-A4613E21F979}" dt="2020-11-24T16:55:13.498" v="99" actId="20577"/>
          <ac:spMkLst>
            <pc:docMk/>
            <pc:sldMk cId="674064870" sldId="258"/>
            <ac:spMk id="3" creationId="{9E8A686C-CADF-4DC7-A472-B10809539799}"/>
          </ac:spMkLst>
        </pc:spChg>
      </pc:sldChg>
      <pc:sldChg chg="modSp">
        <pc:chgData name="Исмакова Даяна Кайроллаевна" userId="S::stud0000203194@study.utmn.ru::5f591f11-438f-4c17-b5b5-390d42065eae" providerId="AD" clId="Web-{9BA8262E-A7B5-4DE7-A40C-A4613E21F979}" dt="2020-11-24T16:56:52.724" v="131" actId="20577"/>
        <pc:sldMkLst>
          <pc:docMk/>
          <pc:sldMk cId="1231093116" sldId="259"/>
        </pc:sldMkLst>
        <pc:spChg chg="mod">
          <ac:chgData name="Исмакова Даяна Кайроллаевна" userId="S::stud0000203194@study.utmn.ru::5f591f11-438f-4c17-b5b5-390d42065eae" providerId="AD" clId="Web-{9BA8262E-A7B5-4DE7-A40C-A4613E21F979}" dt="2020-11-24T16:56:52.724" v="131" actId="20577"/>
          <ac:spMkLst>
            <pc:docMk/>
            <pc:sldMk cId="1231093116" sldId="259"/>
            <ac:spMk id="2" creationId="{04F91493-B7A3-43DD-ACAD-A2EEE71E4D97}"/>
          </ac:spMkLst>
        </pc:spChg>
      </pc:sldChg>
      <pc:sldChg chg="addSp delSp modSp mod setBg">
        <pc:chgData name="Исмакова Даяна Кайроллаевна" userId="S::stud0000203194@study.utmn.ru::5f591f11-438f-4c17-b5b5-390d42065eae" providerId="AD" clId="Web-{9BA8262E-A7B5-4DE7-A40C-A4613E21F979}" dt="2020-11-24T17:05:21.853" v="177" actId="1076"/>
        <pc:sldMkLst>
          <pc:docMk/>
          <pc:sldMk cId="3081430562" sldId="261"/>
        </pc:sldMkLst>
        <pc:spChg chg="mod">
          <ac:chgData name="Исмакова Даяна Кайроллаевна" userId="S::stud0000203194@study.utmn.ru::5f591f11-438f-4c17-b5b5-390d42065eae" providerId="AD" clId="Web-{9BA8262E-A7B5-4DE7-A40C-A4613E21F979}" dt="2020-11-24T17:05:09.305" v="173" actId="20577"/>
          <ac:spMkLst>
            <pc:docMk/>
            <pc:sldMk cId="3081430562" sldId="261"/>
            <ac:spMk id="2" creationId="{BB40AC61-67D8-494F-AAA0-4E5F80C9FF5F}"/>
          </ac:spMkLst>
        </pc:spChg>
        <pc:spChg chg="mod ord">
          <ac:chgData name="Исмакова Даяна Кайроллаевна" userId="S::stud0000203194@study.utmn.ru::5f591f11-438f-4c17-b5b5-390d42065eae" providerId="AD" clId="Web-{9BA8262E-A7B5-4DE7-A40C-A4613E21F979}" dt="2020-11-24T17:04:04.675" v="162" actId="1076"/>
          <ac:spMkLst>
            <pc:docMk/>
            <pc:sldMk cId="3081430562" sldId="261"/>
            <ac:spMk id="3" creationId="{EAA1042B-4F46-4E23-86D5-5EC91F4D5EAC}"/>
          </ac:spMkLst>
        </pc:spChg>
        <pc:spChg chg="add">
          <ac:chgData name="Исмакова Даяна Кайроллаевна" userId="S::stud0000203194@study.utmn.ru::5f591f11-438f-4c17-b5b5-390d42065eae" providerId="AD" clId="Web-{9BA8262E-A7B5-4DE7-A40C-A4613E21F979}" dt="2020-11-24T17:01:50.135" v="141"/>
          <ac:spMkLst>
            <pc:docMk/>
            <pc:sldMk cId="3081430562" sldId="261"/>
            <ac:spMk id="9" creationId="{A5931BE0-4B93-4D6C-878E-ACC59D6B4587}"/>
          </ac:spMkLst>
        </pc:spChg>
        <pc:spChg chg="del">
          <ac:chgData name="Исмакова Даяна Кайроллаевна" userId="S::stud0000203194@study.utmn.ru::5f591f11-438f-4c17-b5b5-390d42065eae" providerId="AD" clId="Web-{9BA8262E-A7B5-4DE7-A40C-A4613E21F979}" dt="2020-11-24T17:04:29.302" v="166"/>
          <ac:spMkLst>
            <pc:docMk/>
            <pc:sldMk cId="3081430562" sldId="261"/>
            <ac:spMk id="12" creationId="{EF09A6BA-1C22-4639-A4B1-6C45C84E04BB}"/>
          </ac:spMkLst>
        </pc:spChg>
        <pc:spChg chg="del topLvl">
          <ac:chgData name="Исмакова Даяна Кайроллаевна" userId="S::stud0000203194@study.utmn.ru::5f591f11-438f-4c17-b5b5-390d42065eae" providerId="AD" clId="Web-{9BA8262E-A7B5-4DE7-A40C-A4613E21F979}" dt="2020-11-24T17:04:36.459" v="167"/>
          <ac:spMkLst>
            <pc:docMk/>
            <pc:sldMk cId="3081430562" sldId="261"/>
            <ac:spMk id="13" creationId="{7861121A-F98B-448C-9931-779DCA3A7964}"/>
          </ac:spMkLst>
        </pc:spChg>
        <pc:spChg chg="mod topLvl">
          <ac:chgData name="Исмакова Даяна Кайроллаевна" userId="S::stud0000203194@study.utmn.ru::5f591f11-438f-4c17-b5b5-390d42065eae" providerId="AD" clId="Web-{9BA8262E-A7B5-4DE7-A40C-A4613E21F979}" dt="2020-11-24T17:04:36.459" v="167"/>
          <ac:spMkLst>
            <pc:docMk/>
            <pc:sldMk cId="3081430562" sldId="261"/>
            <ac:spMk id="14" creationId="{836EDA6E-6401-4293-ABF7-9CB52D878FEC}"/>
          </ac:spMkLst>
        </pc:spChg>
        <pc:spChg chg="mod">
          <ac:chgData name="Исмакова Даяна Кайроллаевна" userId="S::stud0000203194@study.utmn.ru::5f591f11-438f-4c17-b5b5-390d42065eae" providerId="AD" clId="Web-{9BA8262E-A7B5-4DE7-A40C-A4613E21F979}" dt="2020-11-24T17:04:44.319" v="169" actId="1076"/>
          <ac:spMkLst>
            <pc:docMk/>
            <pc:sldMk cId="3081430562" sldId="261"/>
            <ac:spMk id="18" creationId="{53E7BB8E-982E-49DB-A0F8-D890253A3245}"/>
          </ac:spMkLst>
        </pc:spChg>
        <pc:spChg chg="add">
          <ac:chgData name="Исмакова Даяна Кайроллаевна" userId="S::stud0000203194@study.utmn.ru::5f591f11-438f-4c17-b5b5-390d42065eae" providerId="AD" clId="Web-{9BA8262E-A7B5-4DE7-A40C-A4613E21F979}" dt="2020-11-24T17:01:50.135" v="141"/>
          <ac:spMkLst>
            <pc:docMk/>
            <pc:sldMk cId="3081430562" sldId="261"/>
            <ac:spMk id="20" creationId="{88EE1369-5265-4B70-B20F-446F16B27427}"/>
          </ac:spMkLst>
        </pc:spChg>
        <pc:grpChg chg="add del">
          <ac:chgData name="Исмакова Даяна Кайроллаевна" userId="S::stud0000203194@study.utmn.ru::5f591f11-438f-4c17-b5b5-390d42065eae" providerId="AD" clId="Web-{9BA8262E-A7B5-4DE7-A40C-A4613E21F979}" dt="2020-11-24T17:04:36.459" v="167"/>
          <ac:grpSpMkLst>
            <pc:docMk/>
            <pc:sldMk cId="3081430562" sldId="261"/>
            <ac:grpSpMk id="11" creationId="{69AC6DD2-531E-47F5-AACD-CCE29580014C}"/>
          </ac:grpSpMkLst>
        </pc:grpChg>
        <pc:grpChg chg="add">
          <ac:chgData name="Исмакова Даяна Кайроллаевна" userId="S::stud0000203194@study.utmn.ru::5f591f11-438f-4c17-b5b5-390d42065eae" providerId="AD" clId="Web-{9BA8262E-A7B5-4DE7-A40C-A4613E21F979}" dt="2020-11-24T17:01:50.135" v="141"/>
          <ac:grpSpMkLst>
            <pc:docMk/>
            <pc:sldMk cId="3081430562" sldId="261"/>
            <ac:grpSpMk id="16" creationId="{7F2E08FF-4BA1-4E4C-9771-C2D489CE8509}"/>
          </ac:grpSpMkLst>
        </pc:grpChg>
        <pc:picChg chg="add mod ord">
          <ac:chgData name="Исмакова Даяна Кайроллаевна" userId="S::stud0000203194@study.utmn.ru::5f591f11-438f-4c17-b5b5-390d42065eae" providerId="AD" clId="Web-{9BA8262E-A7B5-4DE7-A40C-A4613E21F979}" dt="2020-11-24T17:05:21.853" v="177" actId="1076"/>
          <ac:picMkLst>
            <pc:docMk/>
            <pc:sldMk cId="3081430562" sldId="261"/>
            <ac:picMk id="4" creationId="{6B9BB30E-9945-4EAB-9EE9-22FCCBF7DE10}"/>
          </ac:picMkLst>
        </pc:picChg>
      </pc:sldChg>
      <pc:sldChg chg="addSp delSp modSp mod setBg">
        <pc:chgData name="Исмакова Даяна Кайроллаевна" userId="S::stud0000203194@study.utmn.ru::5f591f11-438f-4c17-b5b5-390d42065eae" providerId="AD" clId="Web-{9BA8262E-A7B5-4DE7-A40C-A4613E21F979}" dt="2020-11-24T17:24:08.180" v="317" actId="14100"/>
        <pc:sldMkLst>
          <pc:docMk/>
          <pc:sldMk cId="538115405" sldId="262"/>
        </pc:sldMkLst>
        <pc:spChg chg="mod">
          <ac:chgData name="Исмакова Даяна Кайроллаевна" userId="S::stud0000203194@study.utmn.ru::5f591f11-438f-4c17-b5b5-390d42065eae" providerId="AD" clId="Web-{9BA8262E-A7B5-4DE7-A40C-A4613E21F979}" dt="2020-11-24T17:24:08.180" v="317" actId="14100"/>
          <ac:spMkLst>
            <pc:docMk/>
            <pc:sldMk cId="538115405" sldId="262"/>
            <ac:spMk id="2" creationId="{61DAA363-2C2C-4812-9EF5-52C6508F31C8}"/>
          </ac:spMkLst>
        </pc:spChg>
        <pc:spChg chg="mod ord">
          <ac:chgData name="Исмакова Даяна Кайроллаевна" userId="S::stud0000203194@study.utmn.ru::5f591f11-438f-4c17-b5b5-390d42065eae" providerId="AD" clId="Web-{9BA8262E-A7B5-4DE7-A40C-A4613E21F979}" dt="2020-11-24T17:08:24.006" v="190" actId="14100"/>
          <ac:spMkLst>
            <pc:docMk/>
            <pc:sldMk cId="538115405" sldId="262"/>
            <ac:spMk id="3" creationId="{918EBABE-FB1C-4F4F-9E30-08EE8B49DA8B}"/>
          </ac:spMkLst>
        </pc:spChg>
        <pc:spChg chg="add">
          <ac:chgData name="Исмакова Даяна Кайроллаевна" userId="S::stud0000203194@study.utmn.ru::5f591f11-438f-4c17-b5b5-390d42065eae" providerId="AD" clId="Web-{9BA8262E-A7B5-4DE7-A40C-A4613E21F979}" dt="2020-11-24T17:03:44.330" v="160"/>
          <ac:spMkLst>
            <pc:docMk/>
            <pc:sldMk cId="538115405" sldId="262"/>
            <ac:spMk id="6" creationId="{A5931BE0-4B93-4D6C-878E-ACC59D6B4587}"/>
          </ac:spMkLst>
        </pc:spChg>
        <pc:spChg chg="add del">
          <ac:chgData name="Исмакова Даяна Кайроллаевна" userId="S::stud0000203194@study.utmn.ru::5f591f11-438f-4c17-b5b5-390d42065eae" providerId="AD" clId="Web-{9BA8262E-A7B5-4DE7-A40C-A4613E21F979}" dt="2020-11-24T17:03:44.315" v="159"/>
          <ac:spMkLst>
            <pc:docMk/>
            <pc:sldMk cId="538115405" sldId="262"/>
            <ac:spMk id="9" creationId="{A5931BE0-4B93-4D6C-878E-ACC59D6B4587}"/>
          </ac:spMkLst>
        </pc:spChg>
        <pc:grpChg chg="add del">
          <ac:chgData name="Исмакова Даяна Кайроллаевна" userId="S::stud0000203194@study.utmn.ru::5f591f11-438f-4c17-b5b5-390d42065eae" providerId="AD" clId="Web-{9BA8262E-A7B5-4DE7-A40C-A4613E21F979}" dt="2020-11-24T17:03:44.315" v="159"/>
          <ac:grpSpMkLst>
            <pc:docMk/>
            <pc:sldMk cId="538115405" sldId="262"/>
            <ac:grpSpMk id="11" creationId="{D0342557-9691-41B1-9FFF-027845ED041F}"/>
          </ac:grpSpMkLst>
        </pc:grpChg>
        <pc:picChg chg="add mod">
          <ac:chgData name="Исмакова Даяна Кайроллаевна" userId="S::stud0000203194@study.utmn.ru::5f591f11-438f-4c17-b5b5-390d42065eae" providerId="AD" clId="Web-{9BA8262E-A7B5-4DE7-A40C-A4613E21F979}" dt="2020-11-24T17:08:46.148" v="196" actId="14100"/>
          <ac:picMkLst>
            <pc:docMk/>
            <pc:sldMk cId="538115405" sldId="262"/>
            <ac:picMk id="4" creationId="{96654635-1073-45E6-9B67-9D068F6A758B}"/>
          </ac:picMkLst>
        </pc:picChg>
        <pc:picChg chg="mod">
          <ac:chgData name="Исмакова Даяна Кайроллаевна" userId="S::stud0000203194@study.utmn.ru::5f591f11-438f-4c17-b5b5-390d42065eae" providerId="AD" clId="Web-{9BA8262E-A7B5-4DE7-A40C-A4613E21F979}" dt="2020-11-24T17:08:49.523" v="197" actId="1076"/>
          <ac:picMkLst>
            <pc:docMk/>
            <pc:sldMk cId="538115405" sldId="262"/>
            <ac:picMk id="5" creationId="{E4E66B65-F836-456E-8E5D-3327B63B39AE}"/>
          </ac:picMkLst>
        </pc:picChg>
      </pc:sldChg>
      <pc:sldChg chg="addSp delSp modSp new mod setBg">
        <pc:chgData name="Исмакова Даяна Кайроллаевна" userId="S::stud0000203194@study.utmn.ru::5f591f11-438f-4c17-b5b5-390d42065eae" providerId="AD" clId="Web-{9BA8262E-A7B5-4DE7-A40C-A4613E21F979}" dt="2020-11-24T17:13:48.513" v="243" actId="20577"/>
        <pc:sldMkLst>
          <pc:docMk/>
          <pc:sldMk cId="2501719212" sldId="263"/>
        </pc:sldMkLst>
        <pc:spChg chg="mod">
          <ac:chgData name="Исмакова Даяна Кайроллаевна" userId="S::stud0000203194@study.utmn.ru::5f591f11-438f-4c17-b5b5-390d42065eae" providerId="AD" clId="Web-{9BA8262E-A7B5-4DE7-A40C-A4613E21F979}" dt="2020-11-24T17:13:48.513" v="243" actId="20577"/>
          <ac:spMkLst>
            <pc:docMk/>
            <pc:sldMk cId="2501719212" sldId="263"/>
            <ac:spMk id="2" creationId="{4E5C2F1B-3CB7-494A-B08A-09180B8AB903}"/>
          </ac:spMkLst>
        </pc:spChg>
        <pc:spChg chg="add del mod">
          <ac:chgData name="Исмакова Даяна Кайроллаевна" userId="S::stud0000203194@study.utmn.ru::5f591f11-438f-4c17-b5b5-390d42065eae" providerId="AD" clId="Web-{9BA8262E-A7B5-4DE7-A40C-A4613E21F979}" dt="2020-11-24T17:13:38.809" v="241" actId="14100"/>
          <ac:spMkLst>
            <pc:docMk/>
            <pc:sldMk cId="2501719212" sldId="263"/>
            <ac:spMk id="3" creationId="{921F27AB-866C-4EFC-96DA-44415F4D0C5D}"/>
          </ac:spMkLst>
        </pc:spChg>
        <pc:spChg chg="add del">
          <ac:chgData name="Исмакова Даяна Кайроллаевна" userId="S::stud0000203194@study.utmn.ru::5f591f11-438f-4c17-b5b5-390d42065eae" providerId="AD" clId="Web-{9BA8262E-A7B5-4DE7-A40C-A4613E21F979}" dt="2020-11-24T17:10:18.748" v="209"/>
          <ac:spMkLst>
            <pc:docMk/>
            <pc:sldMk cId="2501719212" sldId="263"/>
            <ac:spMk id="5" creationId="{6BE475F2-01C8-4088-B43B-B6AAE6A761B8}"/>
          </ac:spMkLst>
        </pc:spChg>
        <pc:spChg chg="add del">
          <ac:chgData name="Исмакова Даяна Кайроллаевна" userId="S::stud0000203194@study.utmn.ru::5f591f11-438f-4c17-b5b5-390d42065eae" providerId="AD" clId="Web-{9BA8262E-A7B5-4DE7-A40C-A4613E21F979}" dt="2020-11-24T17:13:21.230" v="237"/>
          <ac:spMkLst>
            <pc:docMk/>
            <pc:sldMk cId="2501719212" sldId="263"/>
            <ac:spMk id="8" creationId="{A5931BE0-4B93-4D6C-878E-ACC59D6B4587}"/>
          </ac:spMkLst>
        </pc:spChg>
        <pc:spChg chg="add del">
          <ac:chgData name="Исмакова Даяна Кайроллаевна" userId="S::stud0000203194@study.utmn.ru::5f591f11-438f-4c17-b5b5-390d42065eae" providerId="AD" clId="Web-{9BA8262E-A7B5-4DE7-A40C-A4613E21F979}" dt="2020-11-24T17:12:44.399" v="231"/>
          <ac:spMkLst>
            <pc:docMk/>
            <pc:sldMk cId="2501719212" sldId="263"/>
            <ac:spMk id="11" creationId="{A5931BE0-4B93-4D6C-878E-ACC59D6B4587}"/>
          </ac:spMkLst>
        </pc:spChg>
        <pc:spChg chg="add del">
          <ac:chgData name="Исмакова Даяна Кайроллаевна" userId="S::stud0000203194@study.utmn.ru::5f591f11-438f-4c17-b5b5-390d42065eae" providerId="AD" clId="Web-{9BA8262E-A7B5-4DE7-A40C-A4613E21F979}" dt="2020-11-24T17:13:21.230" v="237"/>
          <ac:spMkLst>
            <pc:docMk/>
            <pc:sldMk cId="2501719212" sldId="263"/>
            <ac:spMk id="18" creationId="{D166A8AB-8924-421C-BCED-B54DBC4054E0}"/>
          </ac:spMkLst>
        </pc:spChg>
        <pc:grpChg chg="add del">
          <ac:chgData name="Исмакова Даяна Кайроллаевна" userId="S::stud0000203194@study.utmn.ru::5f591f11-438f-4c17-b5b5-390d42065eae" providerId="AD" clId="Web-{9BA8262E-A7B5-4DE7-A40C-A4613E21F979}" dt="2020-11-24T17:13:21.230" v="237"/>
          <ac:grpSpMkLst>
            <pc:docMk/>
            <pc:sldMk cId="2501719212" sldId="263"/>
            <ac:grpSpMk id="13" creationId="{9F2D4ED5-DC78-4C88-97AA-483206C53E90}"/>
          </ac:grpSpMkLst>
        </pc:grpChg>
        <pc:picChg chg="add del mod ord">
          <ac:chgData name="Исмакова Даяна Кайроллаевна" userId="S::stud0000203194@study.utmn.ru::5f591f11-438f-4c17-b5b5-390d42065eae" providerId="AD" clId="Web-{9BA8262E-A7B5-4DE7-A40C-A4613E21F979}" dt="2020-11-24T17:10:11.044" v="199"/>
          <ac:picMkLst>
            <pc:docMk/>
            <pc:sldMk cId="2501719212" sldId="263"/>
            <ac:picMk id="4" creationId="{AB37F1EE-215A-4E11-A0AE-7A274AEDD5D8}"/>
          </ac:picMkLst>
        </pc:picChg>
        <pc:picChg chg="add mod">
          <ac:chgData name="Исмакова Даяна Кайроллаевна" userId="S::stud0000203194@study.utmn.ru::5f591f11-438f-4c17-b5b5-390d42065eae" providerId="AD" clId="Web-{9BA8262E-A7B5-4DE7-A40C-A4613E21F979}" dt="2020-11-24T17:13:41.340" v="242" actId="1076"/>
          <ac:picMkLst>
            <pc:docMk/>
            <pc:sldMk cId="2501719212" sldId="263"/>
            <ac:picMk id="6" creationId="{F7D7DAD5-DC94-493C-84B9-039B76EEF26F}"/>
          </ac:picMkLst>
        </pc:picChg>
        <pc:picChg chg="add del mod">
          <ac:chgData name="Исмакова Даяна Кайроллаевна" userId="S::stud0000203194@study.utmn.ru::5f591f11-438f-4c17-b5b5-390d42065eae" providerId="AD" clId="Web-{9BA8262E-A7B5-4DE7-A40C-A4613E21F979}" dt="2020-11-24T17:12:28.929" v="229"/>
          <ac:picMkLst>
            <pc:docMk/>
            <pc:sldMk cId="2501719212" sldId="263"/>
            <ac:picMk id="7" creationId="{1B812394-95C2-40FA-85AF-DC15A2613D53}"/>
          </ac:picMkLst>
        </pc:picChg>
      </pc:sldChg>
      <pc:sldChg chg="addSp modSp">
        <pc:chgData name="Исмакова Даяна Кайроллаевна" userId="S::stud0000203194@study.utmn.ru::5f591f11-438f-4c17-b5b5-390d42065eae" providerId="AD" clId="Web-{9BA8262E-A7B5-4DE7-A40C-A4613E21F979}" dt="2020-11-24T17:23:48.992" v="311" actId="20577"/>
        <pc:sldMkLst>
          <pc:docMk/>
          <pc:sldMk cId="2557852986" sldId="264"/>
        </pc:sldMkLst>
        <pc:spChg chg="mod">
          <ac:chgData name="Исмакова Даяна Кайроллаевна" userId="S::stud0000203194@study.utmn.ru::5f591f11-438f-4c17-b5b5-390d42065eae" providerId="AD" clId="Web-{9BA8262E-A7B5-4DE7-A40C-A4613E21F979}" dt="2020-11-24T17:23:48.992" v="311" actId="20577"/>
          <ac:spMkLst>
            <pc:docMk/>
            <pc:sldMk cId="2557852986" sldId="264"/>
            <ac:spMk id="2" creationId="{A717746F-5785-4645-9774-6A41C23909E5}"/>
          </ac:spMkLst>
        </pc:spChg>
        <pc:spChg chg="mod">
          <ac:chgData name="Исмакова Даяна Кайроллаевна" userId="S::stud0000203194@study.utmn.ru::5f591f11-438f-4c17-b5b5-390d42065eae" providerId="AD" clId="Web-{9BA8262E-A7B5-4DE7-A40C-A4613E21F979}" dt="2020-11-24T17:17:59.108" v="308" actId="14100"/>
          <ac:spMkLst>
            <pc:docMk/>
            <pc:sldMk cId="2557852986" sldId="264"/>
            <ac:spMk id="3" creationId="{FC753E6A-C1E4-4EFD-B854-DB06CAEAD503}"/>
          </ac:spMkLst>
        </pc:spChg>
        <pc:picChg chg="add mod">
          <ac:chgData name="Исмакова Даяна Кайроллаевна" userId="S::stud0000203194@study.utmn.ru::5f591f11-438f-4c17-b5b5-390d42065eae" providerId="AD" clId="Web-{9BA8262E-A7B5-4DE7-A40C-A4613E21F979}" dt="2020-11-24T17:17:27.075" v="303" actId="1076"/>
          <ac:picMkLst>
            <pc:docMk/>
            <pc:sldMk cId="2557852986" sldId="264"/>
            <ac:picMk id="4" creationId="{4EF02C30-C71D-4CF8-B84E-FD7C58458F9A}"/>
          </ac:picMkLst>
        </pc:picChg>
      </pc:sldChg>
      <pc:sldChg chg="addSp delSp modSp add mod replId setBg">
        <pc:chgData name="Исмакова Даяна Кайроллаевна" userId="S::stud0000203194@study.utmn.ru::5f591f11-438f-4c17-b5b5-390d42065eae" providerId="AD" clId="Web-{9BA8262E-A7B5-4DE7-A40C-A4613E21F979}" dt="2020-11-24T17:23:53.242" v="315" actId="20577"/>
        <pc:sldMkLst>
          <pc:docMk/>
          <pc:sldMk cId="1457916069" sldId="265"/>
        </pc:sldMkLst>
        <pc:spChg chg="mod">
          <ac:chgData name="Исмакова Даяна Кайроллаевна" userId="S::stud0000203194@study.utmn.ru::5f591f11-438f-4c17-b5b5-390d42065eae" providerId="AD" clId="Web-{9BA8262E-A7B5-4DE7-A40C-A4613E21F979}" dt="2020-11-24T17:23:53.242" v="315" actId="20577"/>
          <ac:spMkLst>
            <pc:docMk/>
            <pc:sldMk cId="1457916069" sldId="265"/>
            <ac:spMk id="2" creationId="{A717746F-5785-4645-9774-6A41C23909E5}"/>
          </ac:spMkLst>
        </pc:spChg>
        <pc:spChg chg="add del mod">
          <ac:chgData name="Исмакова Даяна Кайроллаевна" userId="S::stud0000203194@study.utmn.ru::5f591f11-438f-4c17-b5b5-390d42065eae" providerId="AD" clId="Web-{9BA8262E-A7B5-4DE7-A40C-A4613E21F979}" dt="2020-11-24T17:16:17.960" v="296" actId="20577"/>
          <ac:spMkLst>
            <pc:docMk/>
            <pc:sldMk cId="1457916069" sldId="265"/>
            <ac:spMk id="3" creationId="{FC753E6A-C1E4-4EFD-B854-DB06CAEAD503}"/>
          </ac:spMkLst>
        </pc:spChg>
        <pc:spChg chg="add del">
          <ac:chgData name="Исмакова Даяна Кайроллаевна" userId="S::stud0000203194@study.utmn.ru::5f591f11-438f-4c17-b5b5-390d42065eae" providerId="AD" clId="Web-{9BA8262E-A7B5-4DE7-A40C-A4613E21F979}" dt="2020-11-24T17:15:39.067" v="270"/>
          <ac:spMkLst>
            <pc:docMk/>
            <pc:sldMk cId="1457916069" sldId="265"/>
            <ac:spMk id="9" creationId="{60B7752B-728D-4CA3-8923-C4F7F77029E3}"/>
          </ac:spMkLst>
        </pc:spChg>
        <pc:spChg chg="add del">
          <ac:chgData name="Исмакова Даяна Кайроллаевна" userId="S::stud0000203194@study.utmn.ru::5f591f11-438f-4c17-b5b5-390d42065eae" providerId="AD" clId="Web-{9BA8262E-A7B5-4DE7-A40C-A4613E21F979}" dt="2020-11-24T17:15:39.067" v="270"/>
          <ac:spMkLst>
            <pc:docMk/>
            <pc:sldMk cId="1457916069" sldId="265"/>
            <ac:spMk id="11" creationId="{88392DC7-0988-443B-A0D0-E726C7DB622B}"/>
          </ac:spMkLst>
        </pc:spChg>
        <pc:graphicFrameChg chg="add del">
          <ac:chgData name="Исмакова Даяна Кайроллаевна" userId="S::stud0000203194@study.utmn.ru::5f591f11-438f-4c17-b5b5-390d42065eae" providerId="AD" clId="Web-{9BA8262E-A7B5-4DE7-A40C-A4613E21F979}" dt="2020-11-24T17:15:39.067" v="270"/>
          <ac:graphicFrameMkLst>
            <pc:docMk/>
            <pc:sldMk cId="1457916069" sldId="265"/>
            <ac:graphicFrameMk id="5" creationId="{88A7E578-A2A2-43AC-B455-6EE79E42007F}"/>
          </ac:graphicFrameMkLst>
        </pc:graphicFrameChg>
        <pc:graphicFrameChg chg="add del">
          <ac:chgData name="Исмакова Даяна Кайроллаевна" userId="S::stud0000203194@study.utmn.ru::5f591f11-438f-4c17-b5b5-390d42065eae" providerId="AD" clId="Web-{9BA8262E-A7B5-4DE7-A40C-A4613E21F979}" dt="2020-11-24T17:16:09.147" v="272"/>
          <ac:graphicFrameMkLst>
            <pc:docMk/>
            <pc:sldMk cId="1457916069" sldId="265"/>
            <ac:graphicFrameMk id="6" creationId="{EEF51DA5-70F2-4129-832D-7B039F212EDE}"/>
          </ac:graphicFrameMkLst>
        </pc:graphicFrameChg>
      </pc:sldChg>
      <pc:sldChg chg="modSp">
        <pc:chgData name="Исмакова Даяна Кайроллаевна" userId="S::stud0000203194@study.utmn.ru::5f591f11-438f-4c17-b5b5-390d42065eae" providerId="AD" clId="Web-{9BA8262E-A7B5-4DE7-A40C-A4613E21F979}" dt="2020-11-24T17:31:59.150" v="326" actId="1076"/>
        <pc:sldMkLst>
          <pc:docMk/>
          <pc:sldMk cId="104364488" sldId="266"/>
        </pc:sldMkLst>
        <pc:spChg chg="mod">
          <ac:chgData name="Исмакова Даяна Кайроллаевна" userId="S::stud0000203194@study.utmn.ru::5f591f11-438f-4c17-b5b5-390d42065eae" providerId="AD" clId="Web-{9BA8262E-A7B5-4DE7-A40C-A4613E21F979}" dt="2020-11-24T17:31:59.150" v="326" actId="1076"/>
          <ac:spMkLst>
            <pc:docMk/>
            <pc:sldMk cId="104364488" sldId="266"/>
            <ac:spMk id="4" creationId="{F4CC6462-D7FF-4440-B8B4-35FE1B06AF67}"/>
          </ac:spMkLst>
        </pc:spChg>
      </pc:sldChg>
      <pc:sldChg chg="modSp">
        <pc:chgData name="Исмакова Даяна Кайроллаевна" userId="S::stud0000203194@study.utmn.ru::5f591f11-438f-4c17-b5b5-390d42065eae" providerId="AD" clId="Web-{9BA8262E-A7B5-4DE7-A40C-A4613E21F979}" dt="2020-11-24T17:34:08.644" v="330" actId="20577"/>
        <pc:sldMkLst>
          <pc:docMk/>
          <pc:sldMk cId="1462488126" sldId="267"/>
        </pc:sldMkLst>
        <pc:spChg chg="mod">
          <ac:chgData name="Исмакова Даяна Кайроллаевна" userId="S::stud0000203194@study.utmn.ru::5f591f11-438f-4c17-b5b5-390d42065eae" providerId="AD" clId="Web-{9BA8262E-A7B5-4DE7-A40C-A4613E21F979}" dt="2020-11-24T17:34:08.644" v="330" actId="20577"/>
          <ac:spMkLst>
            <pc:docMk/>
            <pc:sldMk cId="1462488126" sldId="267"/>
            <ac:spMk id="2" creationId="{E5F69E09-F807-4BDD-9F2C-2638F0494E23}"/>
          </ac:spMkLst>
        </pc:spChg>
      </pc:sldChg>
      <pc:sldChg chg="modSp new">
        <pc:chgData name="Исмакова Даяна Кайроллаевна" userId="S::stud0000203194@study.utmn.ru::5f591f11-438f-4c17-b5b5-390d42065eae" providerId="AD" clId="Web-{9BA8262E-A7B5-4DE7-A40C-A4613E21F979}" dt="2020-11-24T17:35:04.491" v="336" actId="20577"/>
        <pc:sldMkLst>
          <pc:docMk/>
          <pc:sldMk cId="26141477" sldId="268"/>
        </pc:sldMkLst>
        <pc:spChg chg="mod">
          <ac:chgData name="Исмакова Даяна Кайроллаевна" userId="S::stud0000203194@study.utmn.ru::5f591f11-438f-4c17-b5b5-390d42065eae" providerId="AD" clId="Web-{9BA8262E-A7B5-4DE7-A40C-A4613E21F979}" dt="2020-11-24T17:35:04.491" v="336" actId="20577"/>
          <ac:spMkLst>
            <pc:docMk/>
            <pc:sldMk cId="26141477" sldId="268"/>
            <ac:spMk id="2" creationId="{D7236C9E-76C4-4E91-9A72-7BED16058499}"/>
          </ac:spMkLst>
        </pc:spChg>
      </pc:sldChg>
      <pc:sldChg chg="addSp modSp new">
        <pc:chgData name="Исмакова Даяна Кайроллаевна" userId="S::stud0000203194@study.utmn.ru::5f591f11-438f-4c17-b5b5-390d42065eae" providerId="AD" clId="Web-{9BA8262E-A7B5-4DE7-A40C-A4613E21F979}" dt="2020-11-24T17:46:20.179" v="714" actId="20577"/>
        <pc:sldMkLst>
          <pc:docMk/>
          <pc:sldMk cId="385720061" sldId="269"/>
        </pc:sldMkLst>
        <pc:spChg chg="mod">
          <ac:chgData name="Исмакова Даяна Кайроллаевна" userId="S::stud0000203194@study.utmn.ru::5f591f11-438f-4c17-b5b5-390d42065eae" providerId="AD" clId="Web-{9BA8262E-A7B5-4DE7-A40C-A4613E21F979}" dt="2020-11-24T17:40:47.562" v="343" actId="20577"/>
          <ac:spMkLst>
            <pc:docMk/>
            <pc:sldMk cId="385720061" sldId="269"/>
            <ac:spMk id="2" creationId="{195257DB-FD79-486E-885D-A7834E4208CF}"/>
          </ac:spMkLst>
        </pc:spChg>
        <pc:spChg chg="mod">
          <ac:chgData name="Исмакова Даяна Кайроллаевна" userId="S::stud0000203194@study.utmn.ru::5f591f11-438f-4c17-b5b5-390d42065eae" providerId="AD" clId="Web-{9BA8262E-A7B5-4DE7-A40C-A4613E21F979}" dt="2020-11-24T17:46:20.179" v="714" actId="20577"/>
          <ac:spMkLst>
            <pc:docMk/>
            <pc:sldMk cId="385720061" sldId="269"/>
            <ac:spMk id="3" creationId="{5F1C129B-CBF3-48DA-8AC5-37812BFF5CEB}"/>
          </ac:spMkLst>
        </pc:spChg>
        <pc:picChg chg="add mod">
          <ac:chgData name="Исмакова Даяна Кайроллаевна" userId="S::stud0000203194@study.utmn.ru::5f591f11-438f-4c17-b5b5-390d42065eae" providerId="AD" clId="Web-{9BA8262E-A7B5-4DE7-A40C-A4613E21F979}" dt="2020-11-24T17:43:35.495" v="630" actId="1076"/>
          <ac:picMkLst>
            <pc:docMk/>
            <pc:sldMk cId="385720061" sldId="269"/>
            <ac:picMk id="4" creationId="{8E725D95-E2C6-4899-835C-9CF27EF056E7}"/>
          </ac:picMkLst>
        </pc:picChg>
      </pc:sldChg>
      <pc:sldChg chg="new">
        <pc:chgData name="Исмакова Даяна Кайроллаевна" userId="S::stud0000203194@study.utmn.ru::5f591f11-438f-4c17-b5b5-390d42065eae" providerId="AD" clId="Web-{9BA8262E-A7B5-4DE7-A40C-A4613E21F979}" dt="2020-11-24T17:46:34.148" v="716"/>
        <pc:sldMkLst>
          <pc:docMk/>
          <pc:sldMk cId="391465095" sldId="272"/>
        </pc:sldMkLst>
      </pc:sldChg>
    </pc:docChg>
  </pc:docChgLst>
  <pc:docChgLst>
    <pc:chgData name="Долгушин Михаил Дмитриевич" userId="S::stud0000205213@study.utmn.ru::2c02f94c-b228-4646-9c18-308d027a0e4e" providerId="AD" clId="Web-{5709F5F1-AF32-4D34-8D94-49B523B7940F}"/>
    <pc:docChg chg="addSld delSld modSld">
      <pc:chgData name="Долгушин Михаил Дмитриевич" userId="S::stud0000205213@study.utmn.ru::2c02f94c-b228-4646-9c18-308d027a0e4e" providerId="AD" clId="Web-{5709F5F1-AF32-4D34-8D94-49B523B7940F}" dt="2020-11-25T12:43:41.724" v="297" actId="14100"/>
      <pc:docMkLst>
        <pc:docMk/>
      </pc:docMkLst>
      <pc:sldChg chg="addSp delSp modSp">
        <pc:chgData name="Долгушин Михаил Дмитриевич" userId="S::stud0000205213@study.utmn.ru::2c02f94c-b228-4646-9c18-308d027a0e4e" providerId="AD" clId="Web-{5709F5F1-AF32-4D34-8D94-49B523B7940F}" dt="2020-11-25T11:37:14.090" v="5" actId="1076"/>
        <pc:sldMkLst>
          <pc:docMk/>
          <pc:sldMk cId="3081430562" sldId="261"/>
        </pc:sldMkLst>
        <pc:picChg chg="del">
          <ac:chgData name="Долгушин Михаил Дмитриевич" userId="S::stud0000205213@study.utmn.ru::2c02f94c-b228-4646-9c18-308d027a0e4e" providerId="AD" clId="Web-{5709F5F1-AF32-4D34-8D94-49B523B7940F}" dt="2020-11-25T11:36:52.198" v="0"/>
          <ac:picMkLst>
            <pc:docMk/>
            <pc:sldMk cId="3081430562" sldId="261"/>
            <ac:picMk id="4" creationId="{6B9BB30E-9945-4EAB-9EE9-22FCCBF7DE10}"/>
          </ac:picMkLst>
        </pc:picChg>
        <pc:picChg chg="add mod">
          <ac:chgData name="Долгушин Михаил Дмитриевич" userId="S::stud0000205213@study.utmn.ru::2c02f94c-b228-4646-9c18-308d027a0e4e" providerId="AD" clId="Web-{5709F5F1-AF32-4D34-8D94-49B523B7940F}" dt="2020-11-25T11:37:14.090" v="5" actId="1076"/>
          <ac:picMkLst>
            <pc:docMk/>
            <pc:sldMk cId="3081430562" sldId="261"/>
            <ac:picMk id="5" creationId="{4CF481E6-82C8-45B5-808E-87EBB5201A03}"/>
          </ac:picMkLst>
        </pc:picChg>
      </pc:sldChg>
      <pc:sldChg chg="addSp delSp modSp">
        <pc:chgData name="Долгушин Михаил Дмитриевич" userId="S::stud0000205213@study.utmn.ru::2c02f94c-b228-4646-9c18-308d027a0e4e" providerId="AD" clId="Web-{5709F5F1-AF32-4D34-8D94-49B523B7940F}" dt="2020-11-25T11:38:02.622" v="21" actId="1076"/>
        <pc:sldMkLst>
          <pc:docMk/>
          <pc:sldMk cId="538115405" sldId="262"/>
        </pc:sldMkLst>
        <pc:picChg chg="del">
          <ac:chgData name="Долгушин Михаил Дмитриевич" userId="S::stud0000205213@study.utmn.ru::2c02f94c-b228-4646-9c18-308d027a0e4e" providerId="AD" clId="Web-{5709F5F1-AF32-4D34-8D94-49B523B7940F}" dt="2020-11-25T11:37:20.699" v="6"/>
          <ac:picMkLst>
            <pc:docMk/>
            <pc:sldMk cId="538115405" sldId="262"/>
            <ac:picMk id="4" creationId="{96654635-1073-45E6-9B67-9D068F6A758B}"/>
          </ac:picMkLst>
        </pc:picChg>
        <pc:picChg chg="del">
          <ac:chgData name="Долгушин Михаил Дмитриевич" userId="S::stud0000205213@study.utmn.ru::2c02f94c-b228-4646-9c18-308d027a0e4e" providerId="AD" clId="Web-{5709F5F1-AF32-4D34-8D94-49B523B7940F}" dt="2020-11-25T11:37:21.574" v="7"/>
          <ac:picMkLst>
            <pc:docMk/>
            <pc:sldMk cId="538115405" sldId="262"/>
            <ac:picMk id="5" creationId="{E4E66B65-F836-456E-8E5D-3327B63B39AE}"/>
          </ac:picMkLst>
        </pc:picChg>
        <pc:picChg chg="add mod">
          <ac:chgData name="Долгушин Михаил Дмитриевич" userId="S::stud0000205213@study.utmn.ru::2c02f94c-b228-4646-9c18-308d027a0e4e" providerId="AD" clId="Web-{5709F5F1-AF32-4D34-8D94-49B523B7940F}" dt="2020-11-25T11:38:00.966" v="20" actId="1076"/>
          <ac:picMkLst>
            <pc:docMk/>
            <pc:sldMk cId="538115405" sldId="262"/>
            <ac:picMk id="7" creationId="{419B067D-DD3E-48CC-B348-FA0270BFB303}"/>
          </ac:picMkLst>
        </pc:picChg>
        <pc:picChg chg="add mod">
          <ac:chgData name="Долгушин Михаил Дмитриевич" userId="S::stud0000205213@study.utmn.ru::2c02f94c-b228-4646-9c18-308d027a0e4e" providerId="AD" clId="Web-{5709F5F1-AF32-4D34-8D94-49B523B7940F}" dt="2020-11-25T11:38:02.622" v="21" actId="1076"/>
          <ac:picMkLst>
            <pc:docMk/>
            <pc:sldMk cId="538115405" sldId="262"/>
            <ac:picMk id="8" creationId="{A4AE9F0D-4501-4D59-9DA5-B487C3BFA20A}"/>
          </ac:picMkLst>
        </pc:picChg>
      </pc:sldChg>
      <pc:sldChg chg="addSp delSp modSp">
        <pc:chgData name="Долгушин Михаил Дмитриевич" userId="S::stud0000205213@study.utmn.ru::2c02f94c-b228-4646-9c18-308d027a0e4e" providerId="AD" clId="Web-{5709F5F1-AF32-4D34-8D94-49B523B7940F}" dt="2020-11-25T11:42:02.393" v="26" actId="14100"/>
        <pc:sldMkLst>
          <pc:docMk/>
          <pc:sldMk cId="2501719212" sldId="263"/>
        </pc:sldMkLst>
        <pc:picChg chg="add mod">
          <ac:chgData name="Долгушин Михаил Дмитриевич" userId="S::stud0000205213@study.utmn.ru::2c02f94c-b228-4646-9c18-308d027a0e4e" providerId="AD" clId="Web-{5709F5F1-AF32-4D34-8D94-49B523B7940F}" dt="2020-11-25T11:42:02.393" v="26" actId="14100"/>
          <ac:picMkLst>
            <pc:docMk/>
            <pc:sldMk cId="2501719212" sldId="263"/>
            <ac:picMk id="4" creationId="{B12CAE2F-4C05-4793-8DFB-0837EAA8DD5D}"/>
          </ac:picMkLst>
        </pc:picChg>
        <pc:picChg chg="del">
          <ac:chgData name="Долгушин Михаил Дмитриевич" userId="S::stud0000205213@study.utmn.ru::2c02f94c-b228-4646-9c18-308d027a0e4e" providerId="AD" clId="Web-{5709F5F1-AF32-4D34-8D94-49B523B7940F}" dt="2020-11-25T11:41:47.861" v="22"/>
          <ac:picMkLst>
            <pc:docMk/>
            <pc:sldMk cId="2501719212" sldId="263"/>
            <ac:picMk id="6" creationId="{F7D7DAD5-DC94-493C-84B9-039B76EEF26F}"/>
          </ac:picMkLst>
        </pc:picChg>
      </pc:sldChg>
      <pc:sldChg chg="addSp delSp modSp">
        <pc:chgData name="Долгушин Михаил Дмитриевич" userId="S::stud0000205213@study.utmn.ru::2c02f94c-b228-4646-9c18-308d027a0e4e" providerId="AD" clId="Web-{5709F5F1-AF32-4D34-8D94-49B523B7940F}" dt="2020-11-25T11:43:31.544" v="31" actId="1076"/>
        <pc:sldMkLst>
          <pc:docMk/>
          <pc:sldMk cId="2557852986" sldId="264"/>
        </pc:sldMkLst>
        <pc:picChg chg="del">
          <ac:chgData name="Долгушин Михаил Дмитриевич" userId="S::stud0000205213@study.utmn.ru::2c02f94c-b228-4646-9c18-308d027a0e4e" providerId="AD" clId="Web-{5709F5F1-AF32-4D34-8D94-49B523B7940F}" dt="2020-11-25T11:43:16.205" v="27"/>
          <ac:picMkLst>
            <pc:docMk/>
            <pc:sldMk cId="2557852986" sldId="264"/>
            <ac:picMk id="4" creationId="{4EF02C30-C71D-4CF8-B84E-FD7C58458F9A}"/>
          </ac:picMkLst>
        </pc:picChg>
        <pc:picChg chg="add mod">
          <ac:chgData name="Долгушин Михаил Дмитриевич" userId="S::stud0000205213@study.utmn.ru::2c02f94c-b228-4646-9c18-308d027a0e4e" providerId="AD" clId="Web-{5709F5F1-AF32-4D34-8D94-49B523B7940F}" dt="2020-11-25T11:43:31.544" v="31" actId="1076"/>
          <ac:picMkLst>
            <pc:docMk/>
            <pc:sldMk cId="2557852986" sldId="264"/>
            <ac:picMk id="5" creationId="{6B33E157-BB15-4EF5-B505-3886DE87D66E}"/>
          </ac:picMkLst>
        </pc:picChg>
      </pc:sldChg>
      <pc:sldChg chg="addSp delSp modSp">
        <pc:chgData name="Долгушин Михаил Дмитриевич" userId="S::stud0000205213@study.utmn.ru::2c02f94c-b228-4646-9c18-308d027a0e4e" providerId="AD" clId="Web-{5709F5F1-AF32-4D34-8D94-49B523B7940F}" dt="2020-11-25T12:37:58.404" v="268" actId="1076"/>
        <pc:sldMkLst>
          <pc:docMk/>
          <pc:sldMk cId="385720061" sldId="269"/>
        </pc:sldMkLst>
        <pc:picChg chg="del">
          <ac:chgData name="Долгушин Михаил Дмитриевич" userId="S::stud0000205213@study.utmn.ru::2c02f94c-b228-4646-9c18-308d027a0e4e" providerId="AD" clId="Web-{5709F5F1-AF32-4D34-8D94-49B523B7940F}" dt="2020-11-25T12:37:44.107" v="264"/>
          <ac:picMkLst>
            <pc:docMk/>
            <pc:sldMk cId="385720061" sldId="269"/>
            <ac:picMk id="4" creationId="{8E725D95-E2C6-4899-835C-9CF27EF056E7}"/>
          </ac:picMkLst>
        </pc:picChg>
        <pc:picChg chg="add mod">
          <ac:chgData name="Долгушин Михаил Дмитриевич" userId="S::stud0000205213@study.utmn.ru::2c02f94c-b228-4646-9c18-308d027a0e4e" providerId="AD" clId="Web-{5709F5F1-AF32-4D34-8D94-49B523B7940F}" dt="2020-11-25T12:37:58.404" v="268" actId="1076"/>
          <ac:picMkLst>
            <pc:docMk/>
            <pc:sldMk cId="385720061" sldId="269"/>
            <ac:picMk id="5" creationId="{189A0695-B2CD-408A-91A7-5A8F4AE7C74F}"/>
          </ac:picMkLst>
        </pc:picChg>
      </pc:sldChg>
      <pc:sldChg chg="addSp delSp modSp">
        <pc:chgData name="Долгушин Михаил Дмитриевич" userId="S::stud0000205213@study.utmn.ru::2c02f94c-b228-4646-9c18-308d027a0e4e" providerId="AD" clId="Web-{5709F5F1-AF32-4D34-8D94-49B523B7940F}" dt="2020-11-25T12:10:06.523" v="161" actId="1076"/>
        <pc:sldMkLst>
          <pc:docMk/>
          <pc:sldMk cId="3959879351" sldId="270"/>
        </pc:sldMkLst>
        <pc:spChg chg="del">
          <ac:chgData name="Долгушин Михаил Дмитриевич" userId="S::stud0000205213@study.utmn.ru::2c02f94c-b228-4646-9c18-308d027a0e4e" providerId="AD" clId="Web-{5709F5F1-AF32-4D34-8D94-49B523B7940F}" dt="2020-11-25T12:09:45.351" v="151"/>
          <ac:spMkLst>
            <pc:docMk/>
            <pc:sldMk cId="3959879351" sldId="270"/>
            <ac:spMk id="4" creationId="{037C8436-BB12-48AA-AD35-76FA688B94F1}"/>
          </ac:spMkLst>
        </pc:spChg>
        <pc:picChg chg="add mod">
          <ac:chgData name="Долгушин Михаил Дмитриевич" userId="S::stud0000205213@study.utmn.ru::2c02f94c-b228-4646-9c18-308d027a0e4e" providerId="AD" clId="Web-{5709F5F1-AF32-4D34-8D94-49B523B7940F}" dt="2020-11-25T12:10:06.523" v="161" actId="1076"/>
          <ac:picMkLst>
            <pc:docMk/>
            <pc:sldMk cId="3959879351" sldId="270"/>
            <ac:picMk id="5" creationId="{46F21B62-EE93-4B23-9F3F-6B490B477F1C}"/>
          </ac:picMkLst>
        </pc:picChg>
      </pc:sldChg>
      <pc:sldChg chg="addSp delSp modSp">
        <pc:chgData name="Долгушин Михаил Дмитриевич" userId="S::stud0000205213@study.utmn.ru::2c02f94c-b228-4646-9c18-308d027a0e4e" providerId="AD" clId="Web-{5709F5F1-AF32-4D34-8D94-49B523B7940F}" dt="2020-11-25T12:38:51.952" v="273" actId="1076"/>
        <pc:sldMkLst>
          <pc:docMk/>
          <pc:sldMk cId="391465095" sldId="272"/>
        </pc:sldMkLst>
        <pc:picChg chg="add mod">
          <ac:chgData name="Долгушин Михаил Дмитриевич" userId="S::stud0000205213@study.utmn.ru::2c02f94c-b228-4646-9c18-308d027a0e4e" providerId="AD" clId="Web-{5709F5F1-AF32-4D34-8D94-49B523B7940F}" dt="2020-11-25T12:38:51.952" v="273" actId="1076"/>
          <ac:picMkLst>
            <pc:docMk/>
            <pc:sldMk cId="391465095" sldId="272"/>
            <ac:picMk id="2" creationId="{C1603F13-8A79-47FB-BA18-0DA94FB0539F}"/>
          </ac:picMkLst>
        </pc:picChg>
        <pc:picChg chg="del">
          <ac:chgData name="Долгушин Михаил Дмитриевич" userId="S::stud0000205213@study.utmn.ru::2c02f94c-b228-4646-9c18-308d027a0e4e" providerId="AD" clId="Web-{5709F5F1-AF32-4D34-8D94-49B523B7940F}" dt="2020-11-25T12:38:43.968" v="269"/>
          <ac:picMkLst>
            <pc:docMk/>
            <pc:sldMk cId="391465095" sldId="272"/>
            <ac:picMk id="4" creationId="{E03372EE-F221-4622-8788-448FE042BCF3}"/>
          </ac:picMkLst>
        </pc:picChg>
      </pc:sldChg>
      <pc:sldChg chg="addSp delSp modSp">
        <pc:chgData name="Долгушин Михаил Дмитриевич" userId="S::stud0000205213@study.utmn.ru::2c02f94c-b228-4646-9c18-308d027a0e4e" providerId="AD" clId="Web-{5709F5F1-AF32-4D34-8D94-49B523B7940F}" dt="2020-11-25T12:12:19.323" v="194" actId="20577"/>
        <pc:sldMkLst>
          <pc:docMk/>
          <pc:sldMk cId="1658504210" sldId="273"/>
        </pc:sldMkLst>
        <pc:spChg chg="mod">
          <ac:chgData name="Долгушин Михаил Дмитриевич" userId="S::stud0000205213@study.utmn.ru::2c02f94c-b228-4646-9c18-308d027a0e4e" providerId="AD" clId="Web-{5709F5F1-AF32-4D34-8D94-49B523B7940F}" dt="2020-11-25T12:12:19.323" v="194" actId="20577"/>
          <ac:spMkLst>
            <pc:docMk/>
            <pc:sldMk cId="1658504210" sldId="273"/>
            <ac:spMk id="3" creationId="{E48663BD-681D-49D3-BC9E-0D1130DDEB5E}"/>
          </ac:spMkLst>
        </pc:spChg>
        <pc:spChg chg="del">
          <ac:chgData name="Долгушин Михаил Дмитриевич" userId="S::stud0000205213@study.utmn.ru::2c02f94c-b228-4646-9c18-308d027a0e4e" providerId="AD" clId="Web-{5709F5F1-AF32-4D34-8D94-49B523B7940F}" dt="2020-11-25T12:12:01.791" v="162"/>
          <ac:spMkLst>
            <pc:docMk/>
            <pc:sldMk cId="1658504210" sldId="273"/>
            <ac:spMk id="5" creationId="{6997AB4F-26B0-4B5F-BEBD-1353CE2752E4}"/>
          </ac:spMkLst>
        </pc:spChg>
        <pc:picChg chg="add mod">
          <ac:chgData name="Долгушин Михаил Дмитриевич" userId="S::stud0000205213@study.utmn.ru::2c02f94c-b228-4646-9c18-308d027a0e4e" providerId="AD" clId="Web-{5709F5F1-AF32-4D34-8D94-49B523B7940F}" dt="2020-11-25T12:12:10.870" v="167" actId="1076"/>
          <ac:picMkLst>
            <pc:docMk/>
            <pc:sldMk cId="1658504210" sldId="273"/>
            <ac:picMk id="2" creationId="{FBA14883-8992-414B-86E2-51C2285875AA}"/>
          </ac:picMkLst>
        </pc:picChg>
      </pc:sldChg>
      <pc:sldChg chg="addSp delSp modSp">
        <pc:chgData name="Долгушин Михаил Дмитриевич" userId="S::stud0000205213@study.utmn.ru::2c02f94c-b228-4646-9c18-308d027a0e4e" providerId="AD" clId="Web-{5709F5F1-AF32-4D34-8D94-49B523B7940F}" dt="2020-11-25T12:15:50.328" v="213" actId="14100"/>
        <pc:sldMkLst>
          <pc:docMk/>
          <pc:sldMk cId="3595929965" sldId="274"/>
        </pc:sldMkLst>
        <pc:picChg chg="del">
          <ac:chgData name="Долгушин Михаил Дмитриевич" userId="S::stud0000205213@study.utmn.ru::2c02f94c-b228-4646-9c18-308d027a0e4e" providerId="AD" clId="Web-{5709F5F1-AF32-4D34-8D94-49B523B7940F}" dt="2020-11-25T12:15:32.155" v="207"/>
          <ac:picMkLst>
            <pc:docMk/>
            <pc:sldMk cId="3595929965" sldId="274"/>
            <ac:picMk id="4" creationId="{06A39847-31C0-47C6-8DC7-BC86FBD1AF2F}"/>
          </ac:picMkLst>
        </pc:picChg>
        <pc:picChg chg="add mod">
          <ac:chgData name="Долгушин Михаил Дмитриевич" userId="S::stud0000205213@study.utmn.ru::2c02f94c-b228-4646-9c18-308d027a0e4e" providerId="AD" clId="Web-{5709F5F1-AF32-4D34-8D94-49B523B7940F}" dt="2020-11-25T12:15:50.328" v="213" actId="14100"/>
          <ac:picMkLst>
            <pc:docMk/>
            <pc:sldMk cId="3595929965" sldId="274"/>
            <ac:picMk id="5" creationId="{9C98B109-9D03-42BB-B873-CEB87299BFBF}"/>
          </ac:picMkLst>
        </pc:picChg>
      </pc:sldChg>
      <pc:sldChg chg="addSp modSp">
        <pc:chgData name="Долгушин Михаил Дмитриевич" userId="S::stud0000205213@study.utmn.ru::2c02f94c-b228-4646-9c18-308d027a0e4e" providerId="AD" clId="Web-{5709F5F1-AF32-4D34-8D94-49B523B7940F}" dt="2020-11-25T12:14:54.576" v="206" actId="1076"/>
        <pc:sldMkLst>
          <pc:docMk/>
          <pc:sldMk cId="1537425461" sldId="275"/>
        </pc:sldMkLst>
        <pc:spChg chg="mod">
          <ac:chgData name="Долгушин Михаил Дмитриевич" userId="S::stud0000205213@study.utmn.ru::2c02f94c-b228-4646-9c18-308d027a0e4e" providerId="AD" clId="Web-{5709F5F1-AF32-4D34-8D94-49B523B7940F}" dt="2020-11-25T12:14:36.607" v="198" actId="20577"/>
          <ac:spMkLst>
            <pc:docMk/>
            <pc:sldMk cId="1537425461" sldId="275"/>
            <ac:spMk id="9" creationId="{89323F06-809D-4F1D-A3FE-FF754E6FE967}"/>
          </ac:spMkLst>
        </pc:spChg>
        <pc:picChg chg="add mod">
          <ac:chgData name="Долгушин Михаил Дмитриевич" userId="S::stud0000205213@study.utmn.ru::2c02f94c-b228-4646-9c18-308d027a0e4e" providerId="AD" clId="Web-{5709F5F1-AF32-4D34-8D94-49B523B7940F}" dt="2020-11-25T12:14:54.576" v="206" actId="1076"/>
          <ac:picMkLst>
            <pc:docMk/>
            <pc:sldMk cId="1537425461" sldId="275"/>
            <ac:picMk id="3" creationId="{789A2D05-C231-43B5-B3FB-445622282729}"/>
          </ac:picMkLst>
        </pc:picChg>
      </pc:sldChg>
      <pc:sldChg chg="addSp modSp">
        <pc:chgData name="Долгушин Михаил Дмитриевич" userId="S::stud0000205213@study.utmn.ru::2c02f94c-b228-4646-9c18-308d027a0e4e" providerId="AD" clId="Web-{5709F5F1-AF32-4D34-8D94-49B523B7940F}" dt="2020-11-25T12:41:37.112" v="284" actId="1076"/>
        <pc:sldMkLst>
          <pc:docMk/>
          <pc:sldMk cId="918204848" sldId="278"/>
        </pc:sldMkLst>
        <pc:picChg chg="add mod">
          <ac:chgData name="Долгушин Михаил Дмитриевич" userId="S::stud0000205213@study.utmn.ru::2c02f94c-b228-4646-9c18-308d027a0e4e" providerId="AD" clId="Web-{5709F5F1-AF32-4D34-8D94-49B523B7940F}" dt="2020-11-25T12:40:43.814" v="277" actId="14100"/>
          <ac:picMkLst>
            <pc:docMk/>
            <pc:sldMk cId="918204848" sldId="278"/>
            <ac:picMk id="2" creationId="{51AC6A2D-72D4-4263-95F0-087217B2144E}"/>
          </ac:picMkLst>
        </pc:picChg>
        <pc:picChg chg="add mod">
          <ac:chgData name="Долгушин Михаил Дмитриевич" userId="S::stud0000205213@study.utmn.ru::2c02f94c-b228-4646-9c18-308d027a0e4e" providerId="AD" clId="Web-{5709F5F1-AF32-4D34-8D94-49B523B7940F}" dt="2020-11-25T12:41:37.112" v="284" actId="1076"/>
          <ac:picMkLst>
            <pc:docMk/>
            <pc:sldMk cId="918204848" sldId="278"/>
            <ac:picMk id="7" creationId="{5A58FFCE-CEE0-4056-B5A7-98B7D5BC684E}"/>
          </ac:picMkLst>
        </pc:picChg>
      </pc:sldChg>
      <pc:sldChg chg="addSp delSp modSp">
        <pc:chgData name="Долгушин Михаил Дмитриевич" userId="S::stud0000205213@study.utmn.ru::2c02f94c-b228-4646-9c18-308d027a0e4e" providerId="AD" clId="Web-{5709F5F1-AF32-4D34-8D94-49B523B7940F}" dt="2020-11-25T12:18:10.612" v="218" actId="14100"/>
        <pc:sldMkLst>
          <pc:docMk/>
          <pc:sldMk cId="1196737389" sldId="280"/>
        </pc:sldMkLst>
        <pc:picChg chg="del">
          <ac:chgData name="Долгушин Михаил Дмитриевич" userId="S::stud0000205213@study.utmn.ru::2c02f94c-b228-4646-9c18-308d027a0e4e" providerId="AD" clId="Web-{5709F5F1-AF32-4D34-8D94-49B523B7940F}" dt="2020-11-25T12:18:00.112" v="214"/>
          <ac:picMkLst>
            <pc:docMk/>
            <pc:sldMk cId="1196737389" sldId="280"/>
            <ac:picMk id="4" creationId="{90328CCD-D52F-4821-A1A7-55BFD723C530}"/>
          </ac:picMkLst>
        </pc:picChg>
        <pc:picChg chg="add mod">
          <ac:chgData name="Долгушин Михаил Дмитриевич" userId="S::stud0000205213@study.utmn.ru::2c02f94c-b228-4646-9c18-308d027a0e4e" providerId="AD" clId="Web-{5709F5F1-AF32-4D34-8D94-49B523B7940F}" dt="2020-11-25T12:18:10.612" v="218" actId="14100"/>
          <ac:picMkLst>
            <pc:docMk/>
            <pc:sldMk cId="1196737389" sldId="280"/>
            <ac:picMk id="5" creationId="{B35DFEA9-63D1-4E09-B04F-5ABA616AD113}"/>
          </ac:picMkLst>
        </pc:picChg>
      </pc:sldChg>
      <pc:sldChg chg="addSp delSp modSp">
        <pc:chgData name="Долгушин Михаил Дмитриевич" userId="S::stud0000205213@study.utmn.ru::2c02f94c-b228-4646-9c18-308d027a0e4e" providerId="AD" clId="Web-{5709F5F1-AF32-4D34-8D94-49B523B7940F}" dt="2020-11-25T12:43:41.724" v="297" actId="14100"/>
        <pc:sldMkLst>
          <pc:docMk/>
          <pc:sldMk cId="118277958" sldId="281"/>
        </pc:sldMkLst>
        <pc:picChg chg="add mod">
          <ac:chgData name="Долгушин Михаил Дмитриевич" userId="S::stud0000205213@study.utmn.ru::2c02f94c-b228-4646-9c18-308d027a0e4e" providerId="AD" clId="Web-{5709F5F1-AF32-4D34-8D94-49B523B7940F}" dt="2020-11-25T12:43:31.896" v="292" actId="1076"/>
          <ac:picMkLst>
            <pc:docMk/>
            <pc:sldMk cId="118277958" sldId="281"/>
            <ac:picMk id="2" creationId="{DD412BFD-7E04-4246-908B-BBA940BD1C13}"/>
          </ac:picMkLst>
        </pc:picChg>
        <pc:picChg chg="del">
          <ac:chgData name="Долгушин Михаил Дмитриевич" userId="S::stud0000205213@study.utmn.ru::2c02f94c-b228-4646-9c18-308d027a0e4e" providerId="AD" clId="Web-{5709F5F1-AF32-4D34-8D94-49B523B7940F}" dt="2020-11-25T12:43:15.380" v="285"/>
          <ac:picMkLst>
            <pc:docMk/>
            <pc:sldMk cId="118277958" sldId="281"/>
            <ac:picMk id="4" creationId="{7203784D-2A9F-46F0-A237-8D4B9E74A9C1}"/>
          </ac:picMkLst>
        </pc:picChg>
        <pc:picChg chg="add mod">
          <ac:chgData name="Долгушин Михаил Дмитриевич" userId="S::stud0000205213@study.utmn.ru::2c02f94c-b228-4646-9c18-308d027a0e4e" providerId="AD" clId="Web-{5709F5F1-AF32-4D34-8D94-49B523B7940F}" dt="2020-11-25T12:43:41.724" v="297" actId="14100"/>
          <ac:picMkLst>
            <pc:docMk/>
            <pc:sldMk cId="118277958" sldId="281"/>
            <ac:picMk id="5" creationId="{E061CE35-5812-4D7E-B57C-97BAA89B645F}"/>
          </ac:picMkLst>
        </pc:picChg>
      </pc:sldChg>
      <pc:sldChg chg="addSp delSp modSp">
        <pc:chgData name="Долгушин Михаил Дмитриевич" userId="S::stud0000205213@study.utmn.ru::2c02f94c-b228-4646-9c18-308d027a0e4e" providerId="AD" clId="Web-{5709F5F1-AF32-4D34-8D94-49B523B7940F}" dt="2020-11-25T12:20:11.302" v="223" actId="1076"/>
        <pc:sldMkLst>
          <pc:docMk/>
          <pc:sldMk cId="708347117" sldId="283"/>
        </pc:sldMkLst>
        <pc:spChg chg="add del mod">
          <ac:chgData name="Долгушин Михаил Дмитриевич" userId="S::stud0000205213@study.utmn.ru::2c02f94c-b228-4646-9c18-308d027a0e4e" providerId="AD" clId="Web-{5709F5F1-AF32-4D34-8D94-49B523B7940F}" dt="2020-11-25T12:20:04.239" v="220"/>
          <ac:spMkLst>
            <pc:docMk/>
            <pc:sldMk cId="708347117" sldId="283"/>
            <ac:spMk id="5" creationId="{037EE85B-B6EE-4DC4-9CDB-2DB73219BD03}"/>
          </ac:spMkLst>
        </pc:spChg>
        <pc:picChg chg="del">
          <ac:chgData name="Долгушин Михаил Дмитриевич" userId="S::stud0000205213@study.utmn.ru::2c02f94c-b228-4646-9c18-308d027a0e4e" providerId="AD" clId="Web-{5709F5F1-AF32-4D34-8D94-49B523B7940F}" dt="2020-11-25T12:20:00.083" v="219"/>
          <ac:picMkLst>
            <pc:docMk/>
            <pc:sldMk cId="708347117" sldId="283"/>
            <ac:picMk id="4" creationId="{9DBA3CFE-13AD-4C8E-BCD3-7107E9703192}"/>
          </ac:picMkLst>
        </pc:picChg>
        <pc:picChg chg="add mod ord">
          <ac:chgData name="Долгушин Михаил Дмитриевич" userId="S::stud0000205213@study.utmn.ru::2c02f94c-b228-4646-9c18-308d027a0e4e" providerId="AD" clId="Web-{5709F5F1-AF32-4D34-8D94-49B523B7940F}" dt="2020-11-25T12:20:11.302" v="223" actId="1076"/>
          <ac:picMkLst>
            <pc:docMk/>
            <pc:sldMk cId="708347117" sldId="283"/>
            <ac:picMk id="6" creationId="{1F0A1ADE-C808-48AD-8CA8-C07835E13A3E}"/>
          </ac:picMkLst>
        </pc:picChg>
      </pc:sldChg>
      <pc:sldChg chg="addSp delSp modSp">
        <pc:chgData name="Долгушин Михаил Дмитриевич" userId="S::stud0000205213@study.utmn.ru::2c02f94c-b228-4646-9c18-308d027a0e4e" providerId="AD" clId="Web-{5709F5F1-AF32-4D34-8D94-49B523B7940F}" dt="2020-11-25T12:22:50.259" v="228" actId="1076"/>
        <pc:sldMkLst>
          <pc:docMk/>
          <pc:sldMk cId="3355356413" sldId="284"/>
        </pc:sldMkLst>
        <pc:picChg chg="del">
          <ac:chgData name="Долгушин Михаил Дмитриевич" userId="S::stud0000205213@study.utmn.ru::2c02f94c-b228-4646-9c18-308d027a0e4e" providerId="AD" clId="Web-{5709F5F1-AF32-4D34-8D94-49B523B7940F}" dt="2020-11-25T12:22:45.665" v="225"/>
          <ac:picMkLst>
            <pc:docMk/>
            <pc:sldMk cId="3355356413" sldId="284"/>
            <ac:picMk id="4" creationId="{717C2CD3-9460-4698-95E4-930BE66C0B07}"/>
          </ac:picMkLst>
        </pc:picChg>
        <pc:picChg chg="add mod">
          <ac:chgData name="Долгушин Михаил Дмитриевич" userId="S::stud0000205213@study.utmn.ru::2c02f94c-b228-4646-9c18-308d027a0e4e" providerId="AD" clId="Web-{5709F5F1-AF32-4D34-8D94-49B523B7940F}" dt="2020-11-25T12:22:50.259" v="228" actId="1076"/>
          <ac:picMkLst>
            <pc:docMk/>
            <pc:sldMk cId="3355356413" sldId="284"/>
            <ac:picMk id="5" creationId="{49DAC88B-CA46-4EDD-B901-E528C9E22C6A}"/>
          </ac:picMkLst>
        </pc:picChg>
      </pc:sldChg>
      <pc:sldChg chg="addSp delSp modSp">
        <pc:chgData name="Долгушин Михаил Дмитриевич" userId="S::stud0000205213@study.utmn.ru::2c02f94c-b228-4646-9c18-308d027a0e4e" providerId="AD" clId="Web-{5709F5F1-AF32-4D34-8D94-49B523B7940F}" dt="2020-11-25T12:24:47.199" v="234" actId="1076"/>
        <pc:sldMkLst>
          <pc:docMk/>
          <pc:sldMk cId="3469368252" sldId="285"/>
        </pc:sldMkLst>
        <pc:picChg chg="del">
          <ac:chgData name="Долгушин Михаил Дмитриевич" userId="S::stud0000205213@study.utmn.ru::2c02f94c-b228-4646-9c18-308d027a0e4e" providerId="AD" clId="Web-{5709F5F1-AF32-4D34-8D94-49B523B7940F}" dt="2020-11-25T12:24:36.105" v="229"/>
          <ac:picMkLst>
            <pc:docMk/>
            <pc:sldMk cId="3469368252" sldId="285"/>
            <ac:picMk id="4" creationId="{32B8AAAD-FD53-4601-80E9-FF3AD143349F}"/>
          </ac:picMkLst>
        </pc:picChg>
        <pc:picChg chg="add mod">
          <ac:chgData name="Долгушин Михаил Дмитриевич" userId="S::stud0000205213@study.utmn.ru::2c02f94c-b228-4646-9c18-308d027a0e4e" providerId="AD" clId="Web-{5709F5F1-AF32-4D34-8D94-49B523B7940F}" dt="2020-11-25T12:24:47.199" v="234" actId="1076"/>
          <ac:picMkLst>
            <pc:docMk/>
            <pc:sldMk cId="3469368252" sldId="285"/>
            <ac:picMk id="5" creationId="{FA79D987-1E26-42F7-96BB-4A648E0E6EAA}"/>
          </ac:picMkLst>
        </pc:picChg>
      </pc:sldChg>
      <pc:sldChg chg="addSp delSp modSp">
        <pc:chgData name="Долгушин Михаил Дмитриевич" userId="S::stud0000205213@study.utmn.ru::2c02f94c-b228-4646-9c18-308d027a0e4e" providerId="AD" clId="Web-{5709F5F1-AF32-4D34-8D94-49B523B7940F}" dt="2020-11-25T12:30:58.332" v="249" actId="14100"/>
        <pc:sldMkLst>
          <pc:docMk/>
          <pc:sldMk cId="595793859" sldId="287"/>
        </pc:sldMkLst>
        <pc:picChg chg="del">
          <ac:chgData name="Долгушин Михаил Дмитриевич" userId="S::stud0000205213@study.utmn.ru::2c02f94c-b228-4646-9c18-308d027a0e4e" providerId="AD" clId="Web-{5709F5F1-AF32-4D34-8D94-49B523B7940F}" dt="2020-11-25T12:30:24.050" v="235"/>
          <ac:picMkLst>
            <pc:docMk/>
            <pc:sldMk cId="595793859" sldId="287"/>
            <ac:picMk id="4" creationId="{69DD9630-F487-45E9-8E22-63578F0DAF42}"/>
          </ac:picMkLst>
        </pc:picChg>
        <pc:picChg chg="add mod">
          <ac:chgData name="Долгушин Михаил Дмитриевич" userId="S::stud0000205213@study.utmn.ru::2c02f94c-b228-4646-9c18-308d027a0e4e" providerId="AD" clId="Web-{5709F5F1-AF32-4D34-8D94-49B523B7940F}" dt="2020-11-25T12:30:58.332" v="249" actId="14100"/>
          <ac:picMkLst>
            <pc:docMk/>
            <pc:sldMk cId="595793859" sldId="287"/>
            <ac:picMk id="5" creationId="{9FDCB534-5B6F-45F1-BEEA-00C27750AA91}"/>
          </ac:picMkLst>
        </pc:picChg>
        <pc:picChg chg="add mod">
          <ac:chgData name="Долгушин Михаил Дмитриевич" userId="S::stud0000205213@study.utmn.ru::2c02f94c-b228-4646-9c18-308d027a0e4e" providerId="AD" clId="Web-{5709F5F1-AF32-4D34-8D94-49B523B7940F}" dt="2020-11-25T12:30:48.973" v="247" actId="1076"/>
          <ac:picMkLst>
            <pc:docMk/>
            <pc:sldMk cId="595793859" sldId="287"/>
            <ac:picMk id="6" creationId="{374057A2-6A75-43C0-966D-24448A9657F6}"/>
          </ac:picMkLst>
        </pc:picChg>
      </pc:sldChg>
      <pc:sldChg chg="addSp delSp modSp">
        <pc:chgData name="Долгушин Михаил Дмитриевич" userId="S::stud0000205213@study.utmn.ru::2c02f94c-b228-4646-9c18-308d027a0e4e" providerId="AD" clId="Web-{5709F5F1-AF32-4D34-8D94-49B523B7940F}" dt="2020-11-25T12:35:31.620" v="261" actId="1076"/>
        <pc:sldMkLst>
          <pc:docMk/>
          <pc:sldMk cId="4014237102" sldId="290"/>
        </pc:sldMkLst>
        <pc:picChg chg="del">
          <ac:chgData name="Долгушин Михаил Дмитриевич" userId="S::stud0000205213@study.utmn.ru::2c02f94c-b228-4646-9c18-308d027a0e4e" providerId="AD" clId="Web-{5709F5F1-AF32-4D34-8D94-49B523B7940F}" dt="2020-11-25T12:35:09.166" v="250"/>
          <ac:picMkLst>
            <pc:docMk/>
            <pc:sldMk cId="4014237102" sldId="290"/>
            <ac:picMk id="4" creationId="{47805F6C-CD26-4498-A812-31542C3F7F1E}"/>
          </ac:picMkLst>
        </pc:picChg>
        <pc:picChg chg="del">
          <ac:chgData name="Долгушин Михаил Дмитриевич" userId="S::stud0000205213@study.utmn.ru::2c02f94c-b228-4646-9c18-308d027a0e4e" providerId="AD" clId="Web-{5709F5F1-AF32-4D34-8D94-49B523B7940F}" dt="2020-11-25T12:35:09.885" v="251"/>
          <ac:picMkLst>
            <pc:docMk/>
            <pc:sldMk cId="4014237102" sldId="290"/>
            <ac:picMk id="5" creationId="{73CD314D-165C-4860-B8D0-E77F9D60034C}"/>
          </ac:picMkLst>
        </pc:picChg>
        <pc:picChg chg="add mod">
          <ac:chgData name="Долгушин Михаил Дмитриевич" userId="S::stud0000205213@study.utmn.ru::2c02f94c-b228-4646-9c18-308d027a0e4e" providerId="AD" clId="Web-{5709F5F1-AF32-4D34-8D94-49B523B7940F}" dt="2020-11-25T12:35:31.620" v="261" actId="1076"/>
          <ac:picMkLst>
            <pc:docMk/>
            <pc:sldMk cId="4014237102" sldId="290"/>
            <ac:picMk id="6" creationId="{66824811-58F2-412E-A665-450AD35AB210}"/>
          </ac:picMkLst>
        </pc:picChg>
        <pc:picChg chg="add mod">
          <ac:chgData name="Долгушин Михаил Дмитриевич" userId="S::stud0000205213@study.utmn.ru::2c02f94c-b228-4646-9c18-308d027a0e4e" providerId="AD" clId="Web-{5709F5F1-AF32-4D34-8D94-49B523B7940F}" dt="2020-11-25T12:35:29.729" v="260" actId="1076"/>
          <ac:picMkLst>
            <pc:docMk/>
            <pc:sldMk cId="4014237102" sldId="290"/>
            <ac:picMk id="7" creationId="{45A66535-9CE2-4F08-BFDE-FCE36ECB1B29}"/>
          </ac:picMkLst>
        </pc:picChg>
      </pc:sldChg>
      <pc:sldChg chg="addSp delSp modSp new">
        <pc:chgData name="Долгушин Михаил Дмитриевич" userId="S::stud0000205213@study.utmn.ru::2c02f94c-b228-4646-9c18-308d027a0e4e" providerId="AD" clId="Web-{5709F5F1-AF32-4D34-8D94-49B523B7940F}" dt="2020-11-25T11:52:51.796" v="144" actId="1076"/>
        <pc:sldMkLst>
          <pc:docMk/>
          <pc:sldMk cId="1411110274" sldId="291"/>
        </pc:sldMkLst>
        <pc:spChg chg="mod">
          <ac:chgData name="Долгушин Михаил Дмитриевич" userId="S::stud0000205213@study.utmn.ru::2c02f94c-b228-4646-9c18-308d027a0e4e" providerId="AD" clId="Web-{5709F5F1-AF32-4D34-8D94-49B523B7940F}" dt="2020-11-25T11:49:51.387" v="39" actId="20577"/>
          <ac:spMkLst>
            <pc:docMk/>
            <pc:sldMk cId="1411110274" sldId="291"/>
            <ac:spMk id="2" creationId="{F5960511-E3F8-4850-8656-C3F098C75680}"/>
          </ac:spMkLst>
        </pc:spChg>
        <pc:spChg chg="mod">
          <ac:chgData name="Долгушин Михаил Дмитриевич" userId="S::stud0000205213@study.utmn.ru::2c02f94c-b228-4646-9c18-308d027a0e4e" providerId="AD" clId="Web-{5709F5F1-AF32-4D34-8D94-49B523B7940F}" dt="2020-11-25T11:50:21.331" v="130" actId="20577"/>
          <ac:spMkLst>
            <pc:docMk/>
            <pc:sldMk cId="1411110274" sldId="291"/>
            <ac:spMk id="3" creationId="{9D8D1A92-0AB4-43E7-B1A6-3A7C5D5E2CEE}"/>
          </ac:spMkLst>
        </pc:spChg>
        <pc:picChg chg="add del mod">
          <ac:chgData name="Долгушин Михаил Дмитриевич" userId="S::stud0000205213@study.utmn.ru::2c02f94c-b228-4646-9c18-308d027a0e4e" providerId="AD" clId="Web-{5709F5F1-AF32-4D34-8D94-49B523B7940F}" dt="2020-11-25T11:52:02.155" v="139"/>
          <ac:picMkLst>
            <pc:docMk/>
            <pc:sldMk cId="1411110274" sldId="291"/>
            <ac:picMk id="4" creationId="{8CA9B2ED-C203-4B43-8DFD-81DC67189F4B}"/>
          </ac:picMkLst>
        </pc:picChg>
        <pc:picChg chg="add mod">
          <ac:chgData name="Долгушин Михаил Дмитриевич" userId="S::stud0000205213@study.utmn.ru::2c02f94c-b228-4646-9c18-308d027a0e4e" providerId="AD" clId="Web-{5709F5F1-AF32-4D34-8D94-49B523B7940F}" dt="2020-11-25T11:52:51.796" v="144" actId="1076"/>
          <ac:picMkLst>
            <pc:docMk/>
            <pc:sldMk cId="1411110274" sldId="291"/>
            <ac:picMk id="5" creationId="{2ABD40B3-5C6E-4E7D-9B5E-0F9B5522FB69}"/>
          </ac:picMkLst>
        </pc:picChg>
      </pc:sldChg>
      <pc:sldChg chg="addSp delSp modSp new">
        <pc:chgData name="Долгушин Михаил Дмитриевич" userId="S::stud0000205213@study.utmn.ru::2c02f94c-b228-4646-9c18-308d027a0e4e" providerId="AD" clId="Web-{5709F5F1-AF32-4D34-8D94-49B523B7940F}" dt="2020-11-25T12:05:14.188" v="150" actId="1076"/>
        <pc:sldMkLst>
          <pc:docMk/>
          <pc:sldMk cId="3998140875" sldId="292"/>
        </pc:sldMkLst>
        <pc:spChg chg="mod">
          <ac:chgData name="Долгушин Михаил Дмитриевич" userId="S::stud0000205213@study.utmn.ru::2c02f94c-b228-4646-9c18-308d027a0e4e" providerId="AD" clId="Web-{5709F5F1-AF32-4D34-8D94-49B523B7940F}" dt="2020-11-25T12:05:12.376" v="146" actId="20577"/>
          <ac:spMkLst>
            <pc:docMk/>
            <pc:sldMk cId="3998140875" sldId="292"/>
            <ac:spMk id="2" creationId="{F08CD842-5A69-4742-A775-54E03E2A8C3B}"/>
          </ac:spMkLst>
        </pc:spChg>
        <pc:spChg chg="del">
          <ac:chgData name="Долгушин Михаил Дмитриевич" userId="S::stud0000205213@study.utmn.ru::2c02f94c-b228-4646-9c18-308d027a0e4e" providerId="AD" clId="Web-{5709F5F1-AF32-4D34-8D94-49B523B7940F}" dt="2020-11-25T12:05:12.485" v="148"/>
          <ac:spMkLst>
            <pc:docMk/>
            <pc:sldMk cId="3998140875" sldId="292"/>
            <ac:spMk id="3" creationId="{B29CC3C5-528A-47F9-A478-96408881520B}"/>
          </ac:spMkLst>
        </pc:spChg>
        <pc:picChg chg="add mod ord">
          <ac:chgData name="Долгушин Михаил Дмитриевич" userId="S::stud0000205213@study.utmn.ru::2c02f94c-b228-4646-9c18-308d027a0e4e" providerId="AD" clId="Web-{5709F5F1-AF32-4D34-8D94-49B523B7940F}" dt="2020-11-25T12:05:14.188" v="150" actId="1076"/>
          <ac:picMkLst>
            <pc:docMk/>
            <pc:sldMk cId="3998140875" sldId="292"/>
            <ac:picMk id="4" creationId="{6AA5C951-1B89-4B1C-ADD6-FB19AD0F06E0}"/>
          </ac:picMkLst>
        </pc:picChg>
      </pc:sldChg>
      <pc:sldChg chg="new del">
        <pc:chgData name="Долгушин Михаил Дмитриевич" userId="S::stud0000205213@study.utmn.ru::2c02f94c-b228-4646-9c18-308d027a0e4e" providerId="AD" clId="Web-{5709F5F1-AF32-4D34-8D94-49B523B7940F}" dt="2020-11-25T12:35:43.245" v="263"/>
        <pc:sldMkLst>
          <pc:docMk/>
          <pc:sldMk cId="2994377666" sldId="293"/>
        </pc:sldMkLst>
      </pc:sldChg>
    </pc:docChg>
  </pc:docChgLst>
  <pc:docChgLst>
    <pc:chgData name="Исмакова Даяна Кайроллаевна" userId="S::stud0000203194@study.utmn.ru::5f591f11-438f-4c17-b5b5-390d42065eae" providerId="AD" clId="Web-{D51EDC6A-4AC0-47C4-A1D0-C24C4C4CF35D}"/>
    <pc:docChg chg="modSld">
      <pc:chgData name="Исмакова Даяна Кайроллаевна" userId="S::stud0000203194@study.utmn.ru::5f591f11-438f-4c17-b5b5-390d42065eae" providerId="AD" clId="Web-{D51EDC6A-4AC0-47C4-A1D0-C24C4C4CF35D}" dt="2020-11-25T13:33:18.743" v="48" actId="1076"/>
      <pc:docMkLst>
        <pc:docMk/>
      </pc:docMkLst>
      <pc:sldChg chg="modSp">
        <pc:chgData name="Исмакова Даяна Кайроллаевна" userId="S::stud0000203194@study.utmn.ru::5f591f11-438f-4c17-b5b5-390d42065eae" providerId="AD" clId="Web-{D51EDC6A-4AC0-47C4-A1D0-C24C4C4CF35D}" dt="2020-11-25T13:28:15.190" v="0" actId="14100"/>
        <pc:sldMkLst>
          <pc:docMk/>
          <pc:sldMk cId="538115405" sldId="262"/>
        </pc:sldMkLst>
        <pc:picChg chg="mod">
          <ac:chgData name="Исмакова Даяна Кайроллаевна" userId="S::stud0000203194@study.utmn.ru::5f591f11-438f-4c17-b5b5-390d42065eae" providerId="AD" clId="Web-{D51EDC6A-4AC0-47C4-A1D0-C24C4C4CF35D}" dt="2020-11-25T13:28:15.190" v="0" actId="14100"/>
          <ac:picMkLst>
            <pc:docMk/>
            <pc:sldMk cId="538115405" sldId="262"/>
            <ac:picMk id="4" creationId="{C9BCD7E5-429E-4053-BDD7-4A585CC7E459}"/>
          </ac:picMkLst>
        </pc:picChg>
      </pc:sldChg>
      <pc:sldChg chg="modSp">
        <pc:chgData name="Исмакова Даяна Кайроллаевна" userId="S::stud0000203194@study.utmn.ru::5f591f11-438f-4c17-b5b5-390d42065eae" providerId="AD" clId="Web-{D51EDC6A-4AC0-47C4-A1D0-C24C4C4CF35D}" dt="2020-11-25T13:32:14.129" v="34" actId="20577"/>
        <pc:sldMkLst>
          <pc:docMk/>
          <pc:sldMk cId="3040768158" sldId="271"/>
        </pc:sldMkLst>
        <pc:spChg chg="mod">
          <ac:chgData name="Исмакова Даяна Кайроллаевна" userId="S::stud0000203194@study.utmn.ru::5f591f11-438f-4c17-b5b5-390d42065eae" providerId="AD" clId="Web-{D51EDC6A-4AC0-47C4-A1D0-C24C4C4CF35D}" dt="2020-11-25T13:32:14.129" v="34" actId="20577"/>
          <ac:spMkLst>
            <pc:docMk/>
            <pc:sldMk cId="3040768158" sldId="271"/>
            <ac:spMk id="2" creationId="{C8EC9084-D9FB-4490-B173-551B6BCB13AD}"/>
          </ac:spMkLst>
        </pc:spChg>
      </pc:sldChg>
      <pc:sldChg chg="addSp delSp modSp">
        <pc:chgData name="Исмакова Даяна Кайроллаевна" userId="S::stud0000203194@study.utmn.ru::5f591f11-438f-4c17-b5b5-390d42065eae" providerId="AD" clId="Web-{D51EDC6A-4AC0-47C4-A1D0-C24C4C4CF35D}" dt="2020-11-25T13:33:18.743" v="48" actId="1076"/>
        <pc:sldMkLst>
          <pc:docMk/>
          <pc:sldMk cId="1658504210" sldId="273"/>
        </pc:sldMkLst>
        <pc:spChg chg="add mod">
          <ac:chgData name="Исмакова Даяна Кайроллаевна" userId="S::stud0000203194@study.utmn.ru::5f591f11-438f-4c17-b5b5-390d42065eae" providerId="AD" clId="Web-{D51EDC6A-4AC0-47C4-A1D0-C24C4C4CF35D}" dt="2020-11-25T13:33:15.274" v="47" actId="1076"/>
          <ac:spMkLst>
            <pc:docMk/>
            <pc:sldMk cId="1658504210" sldId="273"/>
            <ac:spMk id="2" creationId="{D8ADE35E-F42C-4818-8A99-39E3DFDECFEF}"/>
          </ac:spMkLst>
        </pc:spChg>
        <pc:spChg chg="del mod">
          <ac:chgData name="Исмакова Даяна Кайроллаевна" userId="S::stud0000203194@study.utmn.ru::5f591f11-438f-4c17-b5b5-390d42065eae" providerId="AD" clId="Web-{D51EDC6A-4AC0-47C4-A1D0-C24C4C4CF35D}" dt="2020-11-25T13:33:06.289" v="44"/>
          <ac:spMkLst>
            <pc:docMk/>
            <pc:sldMk cId="1658504210" sldId="273"/>
            <ac:spMk id="3" creationId="{E48663BD-681D-49D3-BC9E-0D1130DDEB5E}"/>
          </ac:spMkLst>
        </pc:spChg>
        <pc:picChg chg="mod">
          <ac:chgData name="Исмакова Даяна Кайроллаевна" userId="S::stud0000203194@study.utmn.ru::5f591f11-438f-4c17-b5b5-390d42065eae" providerId="AD" clId="Web-{D51EDC6A-4AC0-47C4-A1D0-C24C4C4CF35D}" dt="2020-11-25T13:33:18.743" v="48" actId="1076"/>
          <ac:picMkLst>
            <pc:docMk/>
            <pc:sldMk cId="1658504210" sldId="273"/>
            <ac:picMk id="4" creationId="{EC52E10F-FE53-48D9-B015-2E2D9B00D672}"/>
          </ac:picMkLst>
        </pc:picChg>
      </pc:sldChg>
      <pc:sldChg chg="modSp">
        <pc:chgData name="Исмакова Даяна Кайроллаевна" userId="S::stud0000203194@study.utmn.ru::5f591f11-438f-4c17-b5b5-390d42065eae" providerId="AD" clId="Web-{D51EDC6A-4AC0-47C4-A1D0-C24C4C4CF35D}" dt="2020-11-25T13:30:51.514" v="18" actId="20577"/>
        <pc:sldMkLst>
          <pc:docMk/>
          <pc:sldMk cId="1537425461" sldId="275"/>
        </pc:sldMkLst>
        <pc:spChg chg="mod">
          <ac:chgData name="Исмакова Даяна Кайроллаевна" userId="S::stud0000203194@study.utmn.ru::5f591f11-438f-4c17-b5b5-390d42065eae" providerId="AD" clId="Web-{D51EDC6A-4AC0-47C4-A1D0-C24C4C4CF35D}" dt="2020-11-25T13:30:51.514" v="18" actId="20577"/>
          <ac:spMkLst>
            <pc:docMk/>
            <pc:sldMk cId="1537425461" sldId="275"/>
            <ac:spMk id="2" creationId="{10BCE411-757E-4FB1-8171-04185D73DC7A}"/>
          </ac:spMkLst>
        </pc:spChg>
      </pc:sldChg>
      <pc:sldChg chg="modSp">
        <pc:chgData name="Исмакова Даяна Кайроллаевна" userId="S::stud0000203194@study.utmn.ru::5f591f11-438f-4c17-b5b5-390d42065eae" providerId="AD" clId="Web-{D51EDC6A-4AC0-47C4-A1D0-C24C4C4CF35D}" dt="2020-11-25T13:30:02.885" v="14" actId="1076"/>
        <pc:sldMkLst>
          <pc:docMk/>
          <pc:sldMk cId="1196737389" sldId="280"/>
        </pc:sldMkLst>
        <pc:spChg chg="mod">
          <ac:chgData name="Исмакова Даяна Кайроллаевна" userId="S::stud0000203194@study.utmn.ru::5f591f11-438f-4c17-b5b5-390d42065eae" providerId="AD" clId="Web-{D51EDC6A-4AC0-47C4-A1D0-C24C4C4CF35D}" dt="2020-11-25T13:29:53.166" v="12" actId="14100"/>
          <ac:spMkLst>
            <pc:docMk/>
            <pc:sldMk cId="1196737389" sldId="280"/>
            <ac:spMk id="3" creationId="{1735E5A2-2D43-4F10-8268-F3DC05808EC9}"/>
          </ac:spMkLst>
        </pc:spChg>
        <pc:picChg chg="mod">
          <ac:chgData name="Исмакова Даяна Кайроллаевна" userId="S::stud0000203194@study.utmn.ru::5f591f11-438f-4c17-b5b5-390d42065eae" providerId="AD" clId="Web-{D51EDC6A-4AC0-47C4-A1D0-C24C4C4CF35D}" dt="2020-11-25T13:30:02.885" v="14" actId="1076"/>
          <ac:picMkLst>
            <pc:docMk/>
            <pc:sldMk cId="1196737389" sldId="280"/>
            <ac:picMk id="4" creationId="{78BC1366-1525-4602-9240-1D2C12B8A3FE}"/>
          </ac:picMkLst>
        </pc:picChg>
      </pc:sldChg>
      <pc:sldChg chg="modSp">
        <pc:chgData name="Исмакова Даяна Кайроллаевна" userId="S::stud0000203194@study.utmn.ru::5f591f11-438f-4c17-b5b5-390d42065eae" providerId="AD" clId="Web-{D51EDC6A-4AC0-47C4-A1D0-C24C4C4CF35D}" dt="2020-11-25T13:30:26.199" v="16" actId="1076"/>
        <pc:sldMkLst>
          <pc:docMk/>
          <pc:sldMk cId="3469368252" sldId="285"/>
        </pc:sldMkLst>
        <pc:picChg chg="mod">
          <ac:chgData name="Исмакова Даяна Кайроллаевна" userId="S::stud0000203194@study.utmn.ru::5f591f11-438f-4c17-b5b5-390d42065eae" providerId="AD" clId="Web-{D51EDC6A-4AC0-47C4-A1D0-C24C4C4CF35D}" dt="2020-11-25T13:30:26.199" v="16" actId="1076"/>
          <ac:picMkLst>
            <pc:docMk/>
            <pc:sldMk cId="3469368252" sldId="285"/>
            <ac:picMk id="4" creationId="{15B3B32D-307C-4579-AAD9-37502EE69865}"/>
          </ac:picMkLst>
        </pc:picChg>
      </pc:sldChg>
      <pc:sldChg chg="modSp">
        <pc:chgData name="Исмакова Даяна Кайроллаевна" userId="S::stud0000203194@study.utmn.ru::5f591f11-438f-4c17-b5b5-390d42065eae" providerId="AD" clId="Web-{D51EDC6A-4AC0-47C4-A1D0-C24C4C4CF35D}" dt="2020-11-25T13:30:34.528" v="17" actId="1076"/>
        <pc:sldMkLst>
          <pc:docMk/>
          <pc:sldMk cId="595793859" sldId="287"/>
        </pc:sldMkLst>
        <pc:picChg chg="mod">
          <ac:chgData name="Исмакова Даяна Кайроллаевна" userId="S::stud0000203194@study.utmn.ru::5f591f11-438f-4c17-b5b5-390d42065eae" providerId="AD" clId="Web-{D51EDC6A-4AC0-47C4-A1D0-C24C4C4CF35D}" dt="2020-11-25T13:30:34.528" v="17" actId="1076"/>
          <ac:picMkLst>
            <pc:docMk/>
            <pc:sldMk cId="595793859" sldId="287"/>
            <ac:picMk id="4" creationId="{7081A411-1DFC-4739-8366-0141A2EDF61F}"/>
          </ac:picMkLst>
        </pc:picChg>
      </pc:sldChg>
      <pc:sldChg chg="modSp">
        <pc:chgData name="Исмакова Даяна Кайроллаевна" userId="S::stud0000203194@study.utmn.ru::5f591f11-438f-4c17-b5b5-390d42065eae" providerId="AD" clId="Web-{D51EDC6A-4AC0-47C4-A1D0-C24C4C4CF35D}" dt="2020-11-25T13:31:55.722" v="24" actId="20577"/>
        <pc:sldMkLst>
          <pc:docMk/>
          <pc:sldMk cId="1411110274" sldId="291"/>
        </pc:sldMkLst>
        <pc:spChg chg="mod">
          <ac:chgData name="Исмакова Даяна Кайроллаевна" userId="S::stud0000203194@study.utmn.ru::5f591f11-438f-4c17-b5b5-390d42065eae" providerId="AD" clId="Web-{D51EDC6A-4AC0-47C4-A1D0-C24C4C4CF35D}" dt="2020-11-25T13:31:55.722" v="24" actId="20577"/>
          <ac:spMkLst>
            <pc:docMk/>
            <pc:sldMk cId="1411110274" sldId="291"/>
            <ac:spMk id="2" creationId="{F5960511-E3F8-4850-8656-C3F098C75680}"/>
          </ac:spMkLst>
        </pc:spChg>
        <pc:spChg chg="mod">
          <ac:chgData name="Исмакова Даяна Кайроллаевна" userId="S::stud0000203194@study.utmn.ru::5f591f11-438f-4c17-b5b5-390d42065eae" providerId="AD" clId="Web-{D51EDC6A-4AC0-47C4-A1D0-C24C4C4CF35D}" dt="2020-11-25T13:28:33.004" v="2" actId="14100"/>
          <ac:spMkLst>
            <pc:docMk/>
            <pc:sldMk cId="1411110274" sldId="291"/>
            <ac:spMk id="3" creationId="{9D8D1A92-0AB4-43E7-B1A6-3A7C5D5E2CEE}"/>
          </ac:spMkLst>
        </pc:spChg>
        <pc:picChg chg="mod">
          <ac:chgData name="Исмакова Даяна Кайроллаевна" userId="S::stud0000203194@study.utmn.ru::5f591f11-438f-4c17-b5b5-390d42065eae" providerId="AD" clId="Web-{D51EDC6A-4AC0-47C4-A1D0-C24C4C4CF35D}" dt="2020-11-25T13:28:39.692" v="3" actId="1076"/>
          <ac:picMkLst>
            <pc:docMk/>
            <pc:sldMk cId="1411110274" sldId="291"/>
            <ac:picMk id="6" creationId="{A753BD74-3E96-40F2-B94C-EB9A1933E355}"/>
          </ac:picMkLst>
        </pc:picChg>
      </pc:sldChg>
      <pc:sldChg chg="modSp">
        <pc:chgData name="Исмакова Даяна Кайроллаевна" userId="S::stud0000203194@study.utmn.ru::5f591f11-438f-4c17-b5b5-390d42065eae" providerId="AD" clId="Web-{D51EDC6A-4AC0-47C4-A1D0-C24C4C4CF35D}" dt="2020-11-25T13:32:02.722" v="28" actId="20577"/>
        <pc:sldMkLst>
          <pc:docMk/>
          <pc:sldMk cId="3998140875" sldId="292"/>
        </pc:sldMkLst>
        <pc:spChg chg="mod">
          <ac:chgData name="Исмакова Даяна Кайроллаевна" userId="S::stud0000203194@study.utmn.ru::5f591f11-438f-4c17-b5b5-390d42065eae" providerId="AD" clId="Web-{D51EDC6A-4AC0-47C4-A1D0-C24C4C4CF35D}" dt="2020-11-25T13:32:02.722" v="28" actId="20577"/>
          <ac:spMkLst>
            <pc:docMk/>
            <pc:sldMk cId="3998140875" sldId="292"/>
            <ac:spMk id="2" creationId="{F08CD842-5A69-4742-A775-54E03E2A8C3B}"/>
          </ac:spMkLst>
        </pc:spChg>
      </pc:sldChg>
    </pc:docChg>
  </pc:docChgLst>
  <pc:docChgLst>
    <pc:chgData name="Исмакова Даяна Кайроллаевна" userId="S::stud0000203194@study.utmn.ru::5f591f11-438f-4c17-b5b5-390d42065eae" providerId="AD" clId="Web-{DD31AAEB-5646-499E-8E63-0DE28159DABF}"/>
    <pc:docChg chg="modSld">
      <pc:chgData name="Исмакова Даяна Кайроллаевна" userId="S::stud0000203194@study.utmn.ru::5f591f11-438f-4c17-b5b5-390d42065eae" providerId="AD" clId="Web-{DD31AAEB-5646-499E-8E63-0DE28159DABF}" dt="2020-11-25T13:45:58.073" v="52" actId="14100"/>
      <pc:docMkLst>
        <pc:docMk/>
      </pc:docMkLst>
      <pc:sldChg chg="modSp">
        <pc:chgData name="Исмакова Даяна Кайроллаевна" userId="S::stud0000203194@study.utmn.ru::5f591f11-438f-4c17-b5b5-390d42065eae" providerId="AD" clId="Web-{DD31AAEB-5646-499E-8E63-0DE28159DABF}" dt="2020-11-25T13:45:58.073" v="52" actId="14100"/>
        <pc:sldMkLst>
          <pc:docMk/>
          <pc:sldMk cId="2501719212" sldId="263"/>
        </pc:sldMkLst>
        <pc:spChg chg="mod">
          <ac:chgData name="Исмакова Даяна Кайроллаевна" userId="S::stud0000203194@study.utmn.ru::5f591f11-438f-4c17-b5b5-390d42065eae" providerId="AD" clId="Web-{DD31AAEB-5646-499E-8E63-0DE28159DABF}" dt="2020-11-25T13:45:58.073" v="52" actId="14100"/>
          <ac:spMkLst>
            <pc:docMk/>
            <pc:sldMk cId="2501719212" sldId="263"/>
            <ac:spMk id="3" creationId="{921F27AB-866C-4EFC-96DA-44415F4D0C5D}"/>
          </ac:spMkLst>
        </pc:spChg>
      </pc:sldChg>
      <pc:sldChg chg="modSp">
        <pc:chgData name="Исмакова Даяна Кайроллаевна" userId="S::stud0000203194@study.utmn.ru::5f591f11-438f-4c17-b5b5-390d42065eae" providerId="AD" clId="Web-{DD31AAEB-5646-499E-8E63-0DE28159DABF}" dt="2020-11-25T13:34:51.440" v="0" actId="20577"/>
        <pc:sldMkLst>
          <pc:docMk/>
          <pc:sldMk cId="1537425461" sldId="275"/>
        </pc:sldMkLst>
        <pc:spChg chg="mod">
          <ac:chgData name="Исмакова Даяна Кайроллаевна" userId="S::stud0000203194@study.utmn.ru::5f591f11-438f-4c17-b5b5-390d42065eae" providerId="AD" clId="Web-{DD31AAEB-5646-499E-8E63-0DE28159DABF}" dt="2020-11-25T13:34:51.440" v="0" actId="20577"/>
          <ac:spMkLst>
            <pc:docMk/>
            <pc:sldMk cId="1537425461" sldId="275"/>
            <ac:spMk id="2" creationId="{10BCE411-757E-4FB1-8171-04185D73DC7A}"/>
          </ac:spMkLst>
        </pc:spChg>
      </pc:sldChg>
      <pc:sldChg chg="modSp">
        <pc:chgData name="Исмакова Даяна Кайроллаевна" userId="S::stud0000203194@study.utmn.ru::5f591f11-438f-4c17-b5b5-390d42065eae" providerId="AD" clId="Web-{DD31AAEB-5646-499E-8E63-0DE28159DABF}" dt="2020-11-25T13:34:58.956" v="5" actId="20577"/>
        <pc:sldMkLst>
          <pc:docMk/>
          <pc:sldMk cId="65400313" sldId="279"/>
        </pc:sldMkLst>
        <pc:spChg chg="mod">
          <ac:chgData name="Исмакова Даяна Кайроллаевна" userId="S::stud0000203194@study.utmn.ru::5f591f11-438f-4c17-b5b5-390d42065eae" providerId="AD" clId="Web-{DD31AAEB-5646-499E-8E63-0DE28159DABF}" dt="2020-11-25T13:34:58.956" v="5" actId="20577"/>
          <ac:spMkLst>
            <pc:docMk/>
            <pc:sldMk cId="65400313" sldId="279"/>
            <ac:spMk id="2" creationId="{9F22B114-F593-45A2-90EF-437131C9CB64}"/>
          </ac:spMkLst>
        </pc:spChg>
      </pc:sldChg>
      <pc:sldChg chg="modSp">
        <pc:chgData name="Исмакова Даяна Кайроллаевна" userId="S::stud0000203194@study.utmn.ru::5f591f11-438f-4c17-b5b5-390d42065eae" providerId="AD" clId="Web-{DD31AAEB-5646-499E-8E63-0DE28159DABF}" dt="2020-11-25T13:35:02.597" v="9" actId="20577"/>
        <pc:sldMkLst>
          <pc:docMk/>
          <pc:sldMk cId="1196737389" sldId="280"/>
        </pc:sldMkLst>
        <pc:spChg chg="mod">
          <ac:chgData name="Исмакова Даяна Кайроллаевна" userId="S::stud0000203194@study.utmn.ru::5f591f11-438f-4c17-b5b5-390d42065eae" providerId="AD" clId="Web-{DD31AAEB-5646-499E-8E63-0DE28159DABF}" dt="2020-11-25T13:35:02.597" v="9" actId="20577"/>
          <ac:spMkLst>
            <pc:docMk/>
            <pc:sldMk cId="1196737389" sldId="280"/>
            <ac:spMk id="2" creationId="{2C5EB206-93F7-4254-9C20-9F49D6905DB6}"/>
          </ac:spMkLst>
        </pc:spChg>
      </pc:sldChg>
      <pc:sldChg chg="modSp">
        <pc:chgData name="Исмакова Даяна Кайроллаевна" userId="S::stud0000203194@study.utmn.ru::5f591f11-438f-4c17-b5b5-390d42065eae" providerId="AD" clId="Web-{DD31AAEB-5646-499E-8E63-0DE28159DABF}" dt="2020-11-25T13:35:11.081" v="15" actId="20577"/>
        <pc:sldMkLst>
          <pc:docMk/>
          <pc:sldMk cId="3688221715" sldId="282"/>
        </pc:sldMkLst>
        <pc:spChg chg="mod">
          <ac:chgData name="Исмакова Даяна Кайроллаевна" userId="S::stud0000203194@study.utmn.ru::5f591f11-438f-4c17-b5b5-390d42065eae" providerId="AD" clId="Web-{DD31AAEB-5646-499E-8E63-0DE28159DABF}" dt="2020-11-25T13:35:11.081" v="15" actId="20577"/>
          <ac:spMkLst>
            <pc:docMk/>
            <pc:sldMk cId="3688221715" sldId="282"/>
            <ac:spMk id="2" creationId="{359DADB2-97C6-41D9-8503-D671EC767240}"/>
          </ac:spMkLst>
        </pc:spChg>
      </pc:sldChg>
      <pc:sldChg chg="modSp">
        <pc:chgData name="Исмакова Даяна Кайроллаевна" userId="S::stud0000203194@study.utmn.ru::5f591f11-438f-4c17-b5b5-390d42065eae" providerId="AD" clId="Web-{DD31AAEB-5646-499E-8E63-0DE28159DABF}" dt="2020-11-25T13:35:18.066" v="20" actId="20577"/>
        <pc:sldMkLst>
          <pc:docMk/>
          <pc:sldMk cId="708347117" sldId="283"/>
        </pc:sldMkLst>
        <pc:spChg chg="mod">
          <ac:chgData name="Исмакова Даяна Кайроллаевна" userId="S::stud0000203194@study.utmn.ru::5f591f11-438f-4c17-b5b5-390d42065eae" providerId="AD" clId="Web-{DD31AAEB-5646-499E-8E63-0DE28159DABF}" dt="2020-11-25T13:35:18.066" v="20" actId="20577"/>
          <ac:spMkLst>
            <pc:docMk/>
            <pc:sldMk cId="708347117" sldId="283"/>
            <ac:spMk id="2" creationId="{72DBECDD-0CF4-4CF4-8353-CFD0B4952987}"/>
          </ac:spMkLst>
        </pc:spChg>
      </pc:sldChg>
      <pc:sldChg chg="modSp">
        <pc:chgData name="Исмакова Даяна Кайроллаевна" userId="S::stud0000203194@study.utmn.ru::5f591f11-438f-4c17-b5b5-390d42065eae" providerId="AD" clId="Web-{DD31AAEB-5646-499E-8E63-0DE28159DABF}" dt="2020-11-25T13:39:03.209" v="50" actId="20577"/>
        <pc:sldMkLst>
          <pc:docMk/>
          <pc:sldMk cId="3355356413" sldId="284"/>
        </pc:sldMkLst>
        <pc:spChg chg="mod">
          <ac:chgData name="Исмакова Даяна Кайроллаевна" userId="S::stud0000203194@study.utmn.ru::5f591f11-438f-4c17-b5b5-390d42065eae" providerId="AD" clId="Web-{DD31AAEB-5646-499E-8E63-0DE28159DABF}" dt="2020-11-25T13:39:03.209" v="50" actId="20577"/>
          <ac:spMkLst>
            <pc:docMk/>
            <pc:sldMk cId="3355356413" sldId="284"/>
            <ac:spMk id="3" creationId="{A4F120DB-CB29-409D-B723-5EBDA328543F}"/>
          </ac:spMkLst>
        </pc:spChg>
      </pc:sldChg>
      <pc:sldChg chg="modSp">
        <pc:chgData name="Исмакова Даяна Кайроллаевна" userId="S::stud0000203194@study.utmn.ru::5f591f11-438f-4c17-b5b5-390d42065eae" providerId="AD" clId="Web-{DD31AAEB-5646-499E-8E63-0DE28159DABF}" dt="2020-11-25T13:35:28.347" v="24" actId="20577"/>
        <pc:sldMkLst>
          <pc:docMk/>
          <pc:sldMk cId="666122144" sldId="286"/>
        </pc:sldMkLst>
        <pc:spChg chg="mod">
          <ac:chgData name="Исмакова Даяна Кайроллаевна" userId="S::stud0000203194@study.utmn.ru::5f591f11-438f-4c17-b5b5-390d42065eae" providerId="AD" clId="Web-{DD31AAEB-5646-499E-8E63-0DE28159DABF}" dt="2020-11-25T13:35:28.347" v="24" actId="20577"/>
          <ac:spMkLst>
            <pc:docMk/>
            <pc:sldMk cId="666122144" sldId="286"/>
            <ac:spMk id="2" creationId="{79D41FB1-737B-4EE7-8602-1BBE43E9226F}"/>
          </ac:spMkLst>
        </pc:spChg>
      </pc:sldChg>
      <pc:sldChg chg="modSp">
        <pc:chgData name="Исмакова Даяна Кайроллаевна" userId="S::stud0000203194@study.utmn.ru::5f591f11-438f-4c17-b5b5-390d42065eae" providerId="AD" clId="Web-{DD31AAEB-5646-499E-8E63-0DE28159DABF}" dt="2020-11-25T13:35:32.769" v="28" actId="20577"/>
        <pc:sldMkLst>
          <pc:docMk/>
          <pc:sldMk cId="595793859" sldId="287"/>
        </pc:sldMkLst>
        <pc:spChg chg="mod">
          <ac:chgData name="Исмакова Даяна Кайроллаевна" userId="S::stud0000203194@study.utmn.ru::5f591f11-438f-4c17-b5b5-390d42065eae" providerId="AD" clId="Web-{DD31AAEB-5646-499E-8E63-0DE28159DABF}" dt="2020-11-25T13:35:32.769" v="28" actId="20577"/>
          <ac:spMkLst>
            <pc:docMk/>
            <pc:sldMk cId="595793859" sldId="287"/>
            <ac:spMk id="2" creationId="{786F542B-7689-4C49-860C-9F678CE28FFF}"/>
          </ac:spMkLst>
        </pc:spChg>
      </pc:sldChg>
      <pc:sldChg chg="modSp">
        <pc:chgData name="Исмакова Даяна Кайроллаевна" userId="S::stud0000203194@study.utmn.ru::5f591f11-438f-4c17-b5b5-390d42065eae" providerId="AD" clId="Web-{DD31AAEB-5646-499E-8E63-0DE28159DABF}" dt="2020-11-25T13:35:37.097" v="32" actId="20577"/>
        <pc:sldMkLst>
          <pc:docMk/>
          <pc:sldMk cId="453388561" sldId="288"/>
        </pc:sldMkLst>
        <pc:spChg chg="mod">
          <ac:chgData name="Исмакова Даяна Кайроллаевна" userId="S::stud0000203194@study.utmn.ru::5f591f11-438f-4c17-b5b5-390d42065eae" providerId="AD" clId="Web-{DD31AAEB-5646-499E-8E63-0DE28159DABF}" dt="2020-11-25T13:35:37.097" v="32" actId="20577"/>
          <ac:spMkLst>
            <pc:docMk/>
            <pc:sldMk cId="453388561" sldId="288"/>
            <ac:spMk id="2" creationId="{6CEF155A-D564-4CB1-A700-4915FEDE721C}"/>
          </ac:spMkLst>
        </pc:spChg>
      </pc:sldChg>
      <pc:sldChg chg="modSp">
        <pc:chgData name="Исмакова Даяна Кайроллаевна" userId="S::stud0000203194@study.utmn.ru::5f591f11-438f-4c17-b5b5-390d42065eae" providerId="AD" clId="Web-{DD31AAEB-5646-499E-8E63-0DE28159DABF}" dt="2020-11-25T13:35:44.628" v="36" actId="20577"/>
        <pc:sldMkLst>
          <pc:docMk/>
          <pc:sldMk cId="2122541710" sldId="289"/>
        </pc:sldMkLst>
        <pc:spChg chg="mod">
          <ac:chgData name="Исмакова Даяна Кайроллаевна" userId="S::stud0000203194@study.utmn.ru::5f591f11-438f-4c17-b5b5-390d42065eae" providerId="AD" clId="Web-{DD31AAEB-5646-499E-8E63-0DE28159DABF}" dt="2020-11-25T13:35:44.628" v="36" actId="20577"/>
          <ac:spMkLst>
            <pc:docMk/>
            <pc:sldMk cId="2122541710" sldId="289"/>
            <ac:spMk id="2" creationId="{363F7704-EB4C-4784-B6EA-EDC29172C472}"/>
          </ac:spMkLst>
        </pc:spChg>
      </pc:sldChg>
      <pc:sldChg chg="modSp">
        <pc:chgData name="Исмакова Даяна Кайроллаевна" userId="S::stud0000203194@study.utmn.ru::5f591f11-438f-4c17-b5b5-390d42065eae" providerId="AD" clId="Web-{DD31AAEB-5646-499E-8E63-0DE28159DABF}" dt="2020-11-25T13:36:06.113" v="40" actId="20577"/>
        <pc:sldMkLst>
          <pc:docMk/>
          <pc:sldMk cId="4014237102" sldId="290"/>
        </pc:sldMkLst>
        <pc:spChg chg="mod">
          <ac:chgData name="Исмакова Даяна Кайроллаевна" userId="S::stud0000203194@study.utmn.ru::5f591f11-438f-4c17-b5b5-390d42065eae" providerId="AD" clId="Web-{DD31AAEB-5646-499E-8E63-0DE28159DABF}" dt="2020-11-25T13:36:06.113" v="40" actId="20577"/>
          <ac:spMkLst>
            <pc:docMk/>
            <pc:sldMk cId="4014237102" sldId="290"/>
            <ac:spMk id="2" creationId="{6D29D4FE-5998-409D-8C55-611C4AC15632}"/>
          </ac:spMkLst>
        </pc:sp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5T13:27:36.453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15559 11572 16383 0 0,'6'0'0'0'0,"6"0"0"0"0,7 0 0 0 0,5 0 0 0 0,5 6 0 0 0,-4 6 0 0 0,0 2 0 0 0,1-2 0 0 0,1-3 0 0 0,1-3 0 0 0,2-2 0 0 0,0-2 0 0 0,1-2 0 0 0,0 0 0 0 0,1-1 0 0 0,-1 1 0 0 0,1-1 0 0 0,-1 1 0 0 0,0 0 0 0 0,0-1 0 0 0,0 1 0 0 0,1 0 0 0 0,-1 0 0 0 0,0 0 0 0 0,0 0 0 0 0,0 0 0 0 0,0 0 0 0 0,0 0 0 0 0,0 0 0 0 0,1 0 0 0 0,-1 0 0 0 0,0 0 0 0 0,0 0 0 0 0,0 0 0 0 0,0 0 0 0 0,0 0 0 0 0,0 0 0 0 0,1 0 0 0 0,-1 0 0 0 0,0 0 0 0 0,0 0 0 0 0,0 0 0 0 0,0 0 0 0 0,0 0 0 0 0,0 0 0 0 0,1 0 0 0 0,-1 0 0 0 0,0 0 0 0 0,0 0 0 0 0,0 0 0 0 0,0 0 0 0 0,0 0 0 0 0,0 0 0 0 0,1 0 0 0 0,-1 0 0 0 0,0 0 0 0 0,0 0 0 0 0,0 0 0 0 0,0 0 0 0 0,0 0 0 0 0,1 0 0 0 0,-1 0 0 0 0,0 0 0 0 0,0 0 0 0 0,0 0 0 0 0,0 0 0 0 0,-5 6 0 0 0,-2 1 0 0 0,0 0 0 0 0,2-2 0 0 0,-4 4 0 0 0,0 1 0 0 0,1-2 0 0 0,2-3 0 0 0,3-1 0 0 0,0-2 0 0 0,3-1 0 0 0,0 0 0 0 0,0-2 0 0 0,0 1 0 0 0,1 0 0 0 0,-1-1 0 0 0,1 1 0 0 0,-1 0 0 0 0,0 0 0 0 0,1 0 0 0 0,-1 0 0 0 0,0 0 0 0 0,0 0 0 0 0,0 0 0 0 0,0-6 0 0 0,0-1 0 0 0,-5-5 0 0 0,-7-5 0 0 0,-2-1 0 0 0,-3-2 0 0 0,-5-3 0 0 0,-3-2 0 0 0,-3-4 0 0 0,-2 0 0 0 0,-1-2 0 0 0,0-1 0 0 0,-1 1 0 0 0,0-1 0 0 0,0 0 0 0 0,1 1 0 0 0,-6 5 0 0 0,-1 1 0 0 0,-5 6 0 0 0,0 1 0 0 0,-4 2 0 0 0,-4 5 0 0 0,-4 4 0 0 0,-4 4 0 0 0,-1 1 0 0 0,-2 2 0 0 0,-1 1 0 0 0,0-1 0 0 0,0 1 0 0 0,1 0 0 0 0,-1-1 0 0 0,0 1 0 0 0,1-7 0 0 0,0 0 0 0 0,5-6 0 0 0,2-1 0 0 0,0 2 0 0 0,-2 4 0 0 0,-1 1 0 0 0,-2-2 0 0 0,-1 0 0 0 0,0 1 0 0 0,-2 2 0 0 0,1 1 0 0 0,0 3 0 0 0,-1 0 0 0 0,1 1 0 0 0,0 0 0 0 0,-1 0 0 0 0,1 1 0 0 0,0-1 0 0 0,0 0 0 0 0,0 0 0 0 0,0 0 0 0 0,0 0 0 0 0,-1 0 0 0 0,1 0 0 0 0,0 0 0 0 0,0 0 0 0 0,0 0 0 0 0,0 0 0 0 0,0 0 0 0 0,0 0 0 0 0,-1 0 0 0 0,1 0 0 0 0,0 0 0 0 0,0 0 0 0 0,0 0 0 0 0,0 0 0 0 0,0 0 0 0 0,0 0 0 0 0,-1 0 0 0 0,1 0 0 0 0,0 0 0 0 0,0 0 0 0 0,0 0 0 0 0,0 0 0 0 0,0 0 0 0 0,0 0 0 0 0,-1 0 0 0 0,1 0 0 0 0,0 0 0 0 0,0 0 0 0 0,0 0 0 0 0,0 0 0 0 0,0 0 0 0 0,0 0 0 0 0,-1 0 0 0 0,1 0 0 0 0,0 0 0 0 0,0 0 0 0 0,0 0 0 0 0,0 0 0 0 0,0 0 0 0 0,-6-5 0 0 0,-1-7 0 0 0,0-2 0 0 0,2 2 0 0 0,1 3 0 0 0,1 2 0 0 0,2 4 0 0 0,0-4 0 0 0,1-1 0 0 0,0 2 0 0 0,0-5 0 0 0,0 1 0 0 0,1 1 0 0 0,-1 3 0 0 0,0 2 0 0 0,-1 2 0 0 0,1 1 0 0 0,6 6 0 0 0,0 2 0 0 0,1 1 0 0 0,-2-3 0 0 0,-1 0 0 0 0,4 3 0 0 0,0 0 0 0 0,4 5 0 0 0,6 4 0 0 0,4 6 0 0 0,5 4 0 0 0,2 2 0 0 0,2 2 0 0 0,0 1 0 0 0,1 0 0 0 0,0 0 0 0 0,5-5 0 0 0,2-3 0 0 0,-1 1 0 0 0,4-4 0 0 0,5-6 0 0 0,6-6 0 0 0,4-3 0 0 0,-3 1 0 0 0,1 1 0 0 0,-5 3 0 0 0,-4 6 0 0 0,-1-1 0 0 0,-2-2-16383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5T13:27:36.454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10800 10811 16383 0 0,'0'0'-16383'0'0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5T13:27:36.455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10716 9372 16383 0 0,'0'0'-16383'0'0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5T13:27:36.456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21701 6832 16383 0 0,'0'0'-16383'0'0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77394-0A20-4CF6-9066-CFC2C1C9D3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149" y="389840"/>
            <a:ext cx="8281987" cy="2954655"/>
          </a:xfrm>
        </p:spPr>
        <p:txBody>
          <a:bodyPr anchor="t" anchorCtr="0">
            <a:normAutofit/>
          </a:bodyPr>
          <a:lstStyle>
            <a:lvl1pPr algn="l">
              <a:lnSpc>
                <a:spcPct val="100000"/>
              </a:lnSpc>
              <a:defRPr sz="6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10971F-8922-4B23-9C80-0643D7E350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149" y="3536951"/>
            <a:ext cx="8281989" cy="2555874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A7947-E287-4738-8C82-07CE4F01EF03}" type="datetime2">
              <a:rPr lang="en-US" smtClean="0"/>
              <a:t>Wednesday, November 25, 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</a:extLst>
          </p:cNvPr>
          <p:cNvSpPr>
            <a:spLocks noChangeAspect="1"/>
          </p:cNvSpPr>
          <p:nvPr/>
        </p:nvSpPr>
        <p:spPr>
          <a:xfrm rot="2700000">
            <a:off x="612445" y="48188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</a:extLst>
          </p:cNvPr>
          <p:cNvSpPr/>
          <p:nvPr/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</a:extLst>
          </p:cNvPr>
          <p:cNvGrpSpPr/>
          <p:nvPr/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804452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79361-B9A1-48F2-9473-23DE30E2D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03906"/>
            <a:ext cx="11090275" cy="1333057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986779-C2F3-447D-85F7-F6B0E2C97D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61572-1A59-4E3B-BA65-3329E9468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EBD84-71F4-4271-8C46-0D47C0A9B12E}" type="datetime2">
              <a:rPr lang="en-US" smtClean="0"/>
              <a:t>Wednesday, November 25, 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EF84F1-99FE-4F0B-9E76-F581C2C1B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B2D769-16B1-43C4-BF14-317553351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9729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E56583A-514F-4632-820D-E7EE236A46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73CBBB-7DDC-4437-8C7D-22A1C35202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C69EBF-DA20-4024-8006-B158D571E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E0CE1-F450-4107-B2CB-17B18F8A3F4A}" type="datetime2">
              <a:rPr lang="en-US" smtClean="0"/>
              <a:t>Wednesday, November 25, 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BAC8B9-14B5-4DF1-994D-AB47DB3BA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876582-5F9B-4F5E-AAD5-D608CB68E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0345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3BDBC526-6DCD-4FF6-8395-D8C22E46E527}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113199"/>
            <a:ext cx="11090274" cy="3979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8C025-CD7A-4966-867E-81CF82B15267}" type="datetime2">
              <a:rPr lang="en-US" smtClean="0"/>
              <a:t>Wednesday, November 25, 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1738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>
            <a:extLst>
              <a:ext uri="{FF2B5EF4-FFF2-40B4-BE49-F238E27FC236}">
                <a16:creationId xmlns:a16="http://schemas.microsoft.com/office/drawing/2014/main" id="{4644CBB8-40B8-42F8-9172-07A476341DDA}"/>
              </a:ext>
            </a:extLst>
          </p:cNvPr>
          <p:cNvGrpSpPr/>
          <p:nvPr/>
        </p:nvGrpSpPr>
        <p:grpSpPr>
          <a:xfrm>
            <a:off x="356481" y="879007"/>
            <a:ext cx="734257" cy="760506"/>
            <a:chOff x="5243759" y="1363788"/>
            <a:chExt cx="734257" cy="760506"/>
          </a:xfrm>
        </p:grpSpPr>
        <p:sp>
          <p:nvSpPr>
            <p:cNvPr id="49" name="Freeform 5">
              <a:extLst>
                <a:ext uri="{FF2B5EF4-FFF2-40B4-BE49-F238E27FC236}">
                  <a16:creationId xmlns:a16="http://schemas.microsoft.com/office/drawing/2014/main" id="{35CE073E-302A-4AA7-98C7-8667DDDCFA18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0" name="Freeform 6">
              <a:extLst>
                <a:ext uri="{FF2B5EF4-FFF2-40B4-BE49-F238E27FC236}">
                  <a16:creationId xmlns:a16="http://schemas.microsoft.com/office/drawing/2014/main" id="{4FD1AE2F-DD70-4E93-B905-E052A23F0B1C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1" name="Freeform 8">
              <a:extLst>
                <a:ext uri="{FF2B5EF4-FFF2-40B4-BE49-F238E27FC236}">
                  <a16:creationId xmlns:a16="http://schemas.microsoft.com/office/drawing/2014/main" id="{E8D529E5-8838-47F0-98A4-2D46F11E499C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5DA2564-D3DB-48AD-83F0-6CC6B5743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563" y="474345"/>
            <a:ext cx="11077574" cy="2954655"/>
          </a:xfrm>
        </p:spPr>
        <p:txBody>
          <a:bodyPr vert="horz" wrap="square" lIns="0" tIns="0" rIns="0" bIns="0" rtlCol="0" anchor="b" anchorCtr="0">
            <a:normAutofit/>
          </a:bodyPr>
          <a:lstStyle>
            <a:lvl1pPr>
              <a:defRPr lang="en-US" sz="64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03DDF-462A-45CE-931B-010AB4F73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09929-0719-4517-94D6-FDF7F99E70F6}" type="datetime2">
              <a:rPr lang="en-US" smtClean="0"/>
              <a:t>Wednesday, November 25, 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E10702-2ACF-4768-9E91-8CB87B895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FA722-391E-4FCF-8E15-0D7E2EC02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EEA752-36DA-440B-8747-0EB2914080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6271" y="3629772"/>
            <a:ext cx="11074866" cy="2678953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BCC02B0-8581-4752-B7BC-3CE1EF17B9F7}"/>
              </a:ext>
            </a:extLst>
          </p:cNvPr>
          <p:cNvSpPr>
            <a:spLocks noChangeAspect="1"/>
          </p:cNvSpPr>
          <p:nvPr/>
        </p:nvSpPr>
        <p:spPr>
          <a:xfrm rot="18900000">
            <a:off x="11209132" y="4448189"/>
            <a:ext cx="999200" cy="1262947"/>
          </a:xfrm>
          <a:custGeom>
            <a:avLst/>
            <a:gdLst>
              <a:gd name="connsiteX0" fmla="*/ 540000 w 999200"/>
              <a:gd name="connsiteY0" fmla="*/ 0 h 1262947"/>
              <a:gd name="connsiteX1" fmla="*/ 999200 w 999200"/>
              <a:gd name="connsiteY1" fmla="*/ 815317 h 1262947"/>
              <a:gd name="connsiteX2" fmla="*/ 552185 w 999200"/>
              <a:gd name="connsiteY2" fmla="*/ 1262333 h 1262947"/>
              <a:gd name="connsiteX3" fmla="*/ 540000 w 999200"/>
              <a:gd name="connsiteY3" fmla="*/ 1262947 h 1262947"/>
              <a:gd name="connsiteX4" fmla="*/ 0 w 999200"/>
              <a:gd name="connsiteY4" fmla="*/ 992947 h 1262947"/>
              <a:gd name="connsiteX5" fmla="*/ 10971 w 999200"/>
              <a:gd name="connsiteY5" fmla="*/ 938533 h 1262947"/>
              <a:gd name="connsiteX6" fmla="*/ 15626 w 999200"/>
              <a:gd name="connsiteY6" fmla="*/ 931034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9200" h="1262947">
                <a:moveTo>
                  <a:pt x="540000" y="0"/>
                </a:moveTo>
                <a:lnTo>
                  <a:pt x="999200" y="815317"/>
                </a:lnTo>
                <a:lnTo>
                  <a:pt x="552185" y="1262333"/>
                </a:lnTo>
                <a:lnTo>
                  <a:pt x="540000" y="1262947"/>
                </a:ln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10200000" scaled="0"/>
          </a:gradFill>
          <a:ln>
            <a:noFill/>
          </a:ln>
          <a:effectLst>
            <a:innerShdw blurRad="254000" dist="101600" dir="42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EA0FF4DB-8180-4D26-AEAE-7ECDB670F71D}"/>
              </a:ext>
            </a:extLst>
          </p:cNvPr>
          <p:cNvSpPr/>
          <p:nvPr/>
        </p:nvSpPr>
        <p:spPr>
          <a:xfrm rot="2700000">
            <a:off x="11686937" y="4853516"/>
            <a:ext cx="540000" cy="978284"/>
          </a:xfrm>
          <a:custGeom>
            <a:avLst/>
            <a:gdLst>
              <a:gd name="connsiteX0" fmla="*/ 113288 w 540000"/>
              <a:gd name="connsiteY0" fmla="*/ 0 h 978284"/>
              <a:gd name="connsiteX1" fmla="*/ 539386 w 540000"/>
              <a:gd name="connsiteY1" fmla="*/ 426099 h 978284"/>
              <a:gd name="connsiteX2" fmla="*/ 540000 w 540000"/>
              <a:gd name="connsiteY2" fmla="*/ 438284 h 978284"/>
              <a:gd name="connsiteX3" fmla="*/ 270000 w 540000"/>
              <a:gd name="connsiteY3" fmla="*/ 978284 h 978284"/>
              <a:gd name="connsiteX4" fmla="*/ 0 w 540000"/>
              <a:gd name="connsiteY4" fmla="*/ 438284 h 978284"/>
              <a:gd name="connsiteX5" fmla="*/ 79081 w 540000"/>
              <a:gd name="connsiteY5" fmla="*/ 56446 h 978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0000" h="978284">
                <a:moveTo>
                  <a:pt x="113288" y="0"/>
                </a:moveTo>
                <a:lnTo>
                  <a:pt x="539386" y="426099"/>
                </a:lnTo>
                <a:lnTo>
                  <a:pt x="540000" y="438284"/>
                </a:lnTo>
                <a:cubicBezTo>
                  <a:pt x="540000" y="736518"/>
                  <a:pt x="419117" y="978284"/>
                  <a:pt x="270000" y="978284"/>
                </a:cubicBezTo>
                <a:cubicBezTo>
                  <a:pt x="120883" y="978284"/>
                  <a:pt x="0" y="736518"/>
                  <a:pt x="0" y="438284"/>
                </a:cubicBezTo>
                <a:cubicBezTo>
                  <a:pt x="0" y="289167"/>
                  <a:pt x="30220" y="154167"/>
                  <a:pt x="79081" y="56446"/>
                </a:cubicBezTo>
                <a:close/>
              </a:path>
            </a:pathLst>
          </a:cu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5429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94729CA3-91C4-4A89-9448-A2F0E409177A}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68347B7-45FA-4A01-924D-DC385B720B3E}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4" cy="13320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862" y="2097175"/>
            <a:ext cx="5435600" cy="3995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362910-87AA-4E67-992D-8D4822FD8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5538" y="2097175"/>
            <a:ext cx="5435600" cy="3995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95673-5512-4AAA-9AEB-E00C61EC65D5}" type="datetime2">
              <a:rPr lang="en-US" smtClean="0"/>
              <a:t>Wednesday, November 25, 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122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FD65A50E-2F73-4426-8586-9731AFA2D2E0}"/>
              </a:ext>
            </a:extLst>
          </p:cNvPr>
          <p:cNvSpPr>
            <a:spLocks noChangeAspect="1"/>
          </p:cNvSpPr>
          <p:nvPr/>
        </p:nvSpPr>
        <p:spPr>
          <a:xfrm>
            <a:off x="11091612" y="58934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89C080-4102-49AE-BDA9-59A4A67E2486}"/>
              </a:ext>
            </a:extLst>
          </p:cNvPr>
          <p:cNvSpPr/>
          <p:nvPr/>
        </p:nvSpPr>
        <p:spPr>
          <a:xfrm>
            <a:off x="11451612" y="5827878"/>
            <a:ext cx="379049" cy="360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E62014-F04C-495A-964E-6B888D49C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sz="32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5DF027-E633-44EE-ACA0-C205930AA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881275"/>
            <a:ext cx="5437186" cy="535354"/>
          </a:xfrm>
        </p:spPr>
        <p:txBody>
          <a:bodyPr anchor="b">
            <a:normAutofit/>
          </a:bodyPr>
          <a:lstStyle>
            <a:lvl1pPr marL="0" indent="0">
              <a:buNone/>
              <a:defRPr sz="14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A4F363-FEEF-4CD2-A18E-17AE8D4851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577270"/>
            <a:ext cx="5429114" cy="3515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E50F8C-4D64-40FD-AE8C-6A1F3C2A84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881275"/>
            <a:ext cx="5436392" cy="535354"/>
          </a:xfrm>
        </p:spPr>
        <p:txBody>
          <a:bodyPr vert="horz" wrap="square" lIns="0" tIns="0" rIns="0" bIns="0" rtlCol="0" anchor="b">
            <a:normAutofit/>
          </a:bodyPr>
          <a:lstStyle>
            <a:lvl1pPr>
              <a:defRPr lang="en-US" sz="1400" b="0" cap="all" spc="200" baseline="0" dirty="0">
                <a:solidFill>
                  <a:schemeClr val="tx1"/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AC943E-DB2B-40E0-907F-8EA1404791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577270"/>
            <a:ext cx="5436391" cy="3515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CDCD5B-3F26-4AFA-8BD4-E5D8DD2AF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138FA-2E87-4873-8BBA-13E447C9A99A}" type="datetime2">
              <a:rPr lang="en-US" smtClean="0"/>
              <a:t>Wednesday, November 25, 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10D1EE-83A0-4FB5-9B25-8A73DE891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31C35-2E5B-491D-85ED-DB42A4FE1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2463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2053C-0E9C-4159-B7C9-6AB743439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9149" y="550799"/>
            <a:ext cx="8283313" cy="5542025"/>
          </a:xfrm>
        </p:spPr>
        <p:txBody>
          <a:bodyPr vert="horz" wrap="square" lIns="0" tIns="0" rIns="0" bIns="0" rtlCol="0" anchor="ctr" anchorCtr="0">
            <a:norm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F51F65-E111-4656-83BE-CFCDE2DD6C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BB40A-97BD-4BFB-B639-0BFF95FDE8B7}" type="datetime2">
              <a:rPr lang="en-US" smtClean="0"/>
              <a:t>Wednesday, November 25, 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FF82CB-2D17-4918-821E-485475CF2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66589D-A056-4817-AE15-39D87FE13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E489F067-39E1-4757-BC11-6169A343F2E1}"/>
              </a:ext>
            </a:extLst>
          </p:cNvPr>
          <p:cNvSpPr>
            <a:spLocks noChangeAspect="1"/>
          </p:cNvSpPr>
          <p:nvPr/>
        </p:nvSpPr>
        <p:spPr>
          <a:xfrm rot="18900000" flipV="1">
            <a:off x="-410727" y="3958416"/>
            <a:ext cx="3536330" cy="1853969"/>
          </a:xfrm>
          <a:custGeom>
            <a:avLst/>
            <a:gdLst>
              <a:gd name="connsiteX0" fmla="*/ 3536330 w 3536330"/>
              <a:gd name="connsiteY0" fmla="*/ 1853969 h 1853969"/>
              <a:gd name="connsiteX1" fmla="*/ 1682362 w 3536330"/>
              <a:gd name="connsiteY1" fmla="*/ 0 h 1853969"/>
              <a:gd name="connsiteX2" fmla="*/ 52157 w 3536330"/>
              <a:gd name="connsiteY2" fmla="*/ 970257 h 1853969"/>
              <a:gd name="connsiteX3" fmla="*/ 0 w 3536330"/>
              <a:gd name="connsiteY3" fmla="*/ 1078528 h 1853969"/>
              <a:gd name="connsiteX4" fmla="*/ 757215 w 3536330"/>
              <a:gd name="connsiteY4" fmla="*/ 1835743 h 1853969"/>
              <a:gd name="connsiteX5" fmla="*/ 774211 w 3536330"/>
              <a:gd name="connsiteY5" fmla="*/ 1667149 h 1853969"/>
              <a:gd name="connsiteX6" fmla="*/ 1682362 w 3536330"/>
              <a:gd name="connsiteY6" fmla="*/ 926985 h 1853969"/>
              <a:gd name="connsiteX7" fmla="*/ 2609345 w 3536330"/>
              <a:gd name="connsiteY7" fmla="*/ 1853969 h 1853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36330" h="1853969">
                <a:moveTo>
                  <a:pt x="3536330" y="1853969"/>
                </a:moveTo>
                <a:cubicBezTo>
                  <a:pt x="3536330" y="830051"/>
                  <a:pt x="2706280" y="0"/>
                  <a:pt x="1682362" y="0"/>
                </a:cubicBezTo>
                <a:cubicBezTo>
                  <a:pt x="978418" y="0"/>
                  <a:pt x="366107" y="392328"/>
                  <a:pt x="52157" y="970257"/>
                </a:cubicBezTo>
                <a:lnTo>
                  <a:pt x="0" y="1078528"/>
                </a:lnTo>
                <a:lnTo>
                  <a:pt x="757215" y="1835743"/>
                </a:lnTo>
                <a:lnTo>
                  <a:pt x="774211" y="1667149"/>
                </a:lnTo>
                <a:cubicBezTo>
                  <a:pt x="860649" y="1244739"/>
                  <a:pt x="1234397" y="926985"/>
                  <a:pt x="1682362" y="926985"/>
                </a:cubicBezTo>
                <a:cubicBezTo>
                  <a:pt x="2194320" y="926985"/>
                  <a:pt x="2609345" y="1342010"/>
                  <a:pt x="2609345" y="1853969"/>
                </a:cubicBezTo>
                <a:close/>
              </a:path>
            </a:pathLst>
          </a:custGeom>
          <a:gradFill flip="none" rotWithShape="1">
            <a:gsLst>
              <a:gs pos="97000">
                <a:schemeClr val="bg2"/>
              </a:gs>
              <a:gs pos="31000">
                <a:schemeClr val="bg2">
                  <a:lumMod val="90000"/>
                  <a:lumOff val="10000"/>
                </a:schemeClr>
              </a:gs>
            </a:gsLst>
            <a:lin ang="15000000" scaled="0"/>
            <a:tileRect/>
          </a:gradFill>
          <a:ln>
            <a:noFill/>
          </a:ln>
          <a:effectLst>
            <a:innerShdw blurRad="355600" dist="101600" dir="16200000">
              <a:schemeClr val="accent1">
                <a:lumMod val="60000"/>
                <a:lumOff val="40000"/>
                <a:alpha val="8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DD231011-607F-42F1-B2D9-2BA8E91CC6AF}"/>
              </a:ext>
            </a:extLst>
          </p:cNvPr>
          <p:cNvSpPr>
            <a:spLocks noChangeAspect="1"/>
          </p:cNvSpPr>
          <p:nvPr/>
        </p:nvSpPr>
        <p:spPr>
          <a:xfrm rot="18900000" flipV="1">
            <a:off x="-481151" y="3649708"/>
            <a:ext cx="3478701" cy="2164843"/>
          </a:xfrm>
          <a:custGeom>
            <a:avLst/>
            <a:gdLst>
              <a:gd name="connsiteX0" fmla="*/ 3478701 w 3478701"/>
              <a:gd name="connsiteY0" fmla="*/ 2164843 h 2164843"/>
              <a:gd name="connsiteX1" fmla="*/ 1624733 w 3478701"/>
              <a:gd name="connsiteY1" fmla="*/ 0 h 2164843"/>
              <a:gd name="connsiteX2" fmla="*/ 87393 w 3478701"/>
              <a:gd name="connsiteY2" fmla="*/ 954459 h 2164843"/>
              <a:gd name="connsiteX3" fmla="*/ 0 w 3478701"/>
              <a:gd name="connsiteY3" fmla="*/ 1122434 h 2164843"/>
              <a:gd name="connsiteX4" fmla="*/ 736015 w 3478701"/>
              <a:gd name="connsiteY4" fmla="*/ 1858449 h 2164843"/>
              <a:gd name="connsiteX5" fmla="*/ 739424 w 3478701"/>
              <a:gd name="connsiteY5" fmla="*/ 1842964 h 2164843"/>
              <a:gd name="connsiteX6" fmla="*/ 1624733 w 3478701"/>
              <a:gd name="connsiteY6" fmla="*/ 1082422 h 2164843"/>
              <a:gd name="connsiteX7" fmla="*/ 2551716 w 3478701"/>
              <a:gd name="connsiteY7" fmla="*/ 2164843 h 2164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78701" h="2164843">
                <a:moveTo>
                  <a:pt x="3478701" y="2164843"/>
                </a:moveTo>
                <a:cubicBezTo>
                  <a:pt x="3478701" y="969234"/>
                  <a:pt x="2648651" y="0"/>
                  <a:pt x="1624733" y="0"/>
                </a:cubicBezTo>
                <a:cubicBezTo>
                  <a:pt x="984784" y="0"/>
                  <a:pt x="420564" y="378607"/>
                  <a:pt x="87393" y="954459"/>
                </a:cubicBezTo>
                <a:lnTo>
                  <a:pt x="0" y="1122434"/>
                </a:lnTo>
                <a:lnTo>
                  <a:pt x="736015" y="1858449"/>
                </a:lnTo>
                <a:lnTo>
                  <a:pt x="739424" y="1842964"/>
                </a:lnTo>
                <a:cubicBezTo>
                  <a:pt x="856791" y="1402344"/>
                  <a:pt x="1208766" y="1082422"/>
                  <a:pt x="1624733" y="1082422"/>
                </a:cubicBezTo>
                <a:cubicBezTo>
                  <a:pt x="2136692" y="1082422"/>
                  <a:pt x="2551716" y="1567038"/>
                  <a:pt x="2551716" y="2164843"/>
                </a:cubicBezTo>
                <a:close/>
              </a:path>
            </a:pathLst>
          </a:custGeom>
          <a:solidFill>
            <a:schemeClr val="bg2">
              <a:lumMod val="50000"/>
              <a:lumOff val="50000"/>
              <a:alpha val="40000"/>
            </a:schemeClr>
          </a:solidFill>
          <a:ln>
            <a:noFill/>
          </a:ln>
          <a:effectLst>
            <a:softEdge rad="381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C472EFA-56B5-4A41-8D4B-E9F37727F34D}"/>
              </a:ext>
            </a:extLst>
          </p:cNvPr>
          <p:cNvSpPr/>
          <p:nvPr/>
        </p:nvSpPr>
        <p:spPr>
          <a:xfrm rot="13500000" flipV="1">
            <a:off x="1512277" y="2840042"/>
            <a:ext cx="214196" cy="933178"/>
          </a:xfrm>
          <a:prstGeom prst="ellipse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33781B6C-21AD-489D-A3CB-522BB2AC543F}"/>
              </a:ext>
            </a:extLst>
          </p:cNvPr>
          <p:cNvSpPr>
            <a:spLocks noChangeAspect="1"/>
          </p:cNvSpPr>
          <p:nvPr/>
        </p:nvSpPr>
        <p:spPr>
          <a:xfrm>
            <a:off x="1780661" y="385236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1AD5B80-530E-44CD-8D4A-2796FB214CBF}"/>
              </a:ext>
            </a:extLst>
          </p:cNvPr>
          <p:cNvGrpSpPr/>
          <p:nvPr/>
        </p:nvGrpSpPr>
        <p:grpSpPr>
          <a:xfrm>
            <a:off x="623181" y="1514007"/>
            <a:ext cx="734257" cy="760506"/>
            <a:chOff x="5243759" y="1363788"/>
            <a:chExt cx="734257" cy="760506"/>
          </a:xfrm>
        </p:grpSpPr>
        <p:sp>
          <p:nvSpPr>
            <p:cNvPr id="52" name="Freeform 5">
              <a:extLst>
                <a:ext uri="{FF2B5EF4-FFF2-40B4-BE49-F238E27FC236}">
                  <a16:creationId xmlns:a16="http://schemas.microsoft.com/office/drawing/2014/main" id="{2F746AA8-9050-4515-9B17-BC850368529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Freeform 6">
              <a:extLst>
                <a:ext uri="{FF2B5EF4-FFF2-40B4-BE49-F238E27FC236}">
                  <a16:creationId xmlns:a16="http://schemas.microsoft.com/office/drawing/2014/main" id="{23EC1AC3-1698-46D5-80B7-F22F15E1A5E4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4" name="Freeform 8">
              <a:extLst>
                <a:ext uri="{FF2B5EF4-FFF2-40B4-BE49-F238E27FC236}">
                  <a16:creationId xmlns:a16="http://schemas.microsoft.com/office/drawing/2014/main" id="{73766156-553C-46EB-93FA-4F37CC0FF5CF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347445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9E0E3-ECF6-4CFE-8698-AEFEBCECC3C0}" type="datetime2">
              <a:rPr lang="en-US" smtClean="0"/>
              <a:t>Wednesday, November 25, 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3966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78B0BE9-88B0-4883-9BA9-CD594C400EC1}"/>
              </a:ext>
            </a:extLst>
          </p:cNvPr>
          <p:cNvGrpSpPr/>
          <p:nvPr/>
        </p:nvGrpSpPr>
        <p:grpSpPr>
          <a:xfrm>
            <a:off x="4949631" y="5111861"/>
            <a:ext cx="1262947" cy="1335600"/>
            <a:chOff x="2678417" y="2427951"/>
            <a:chExt cx="1262947" cy="13356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59DCBF3-7AFA-4CD1-A918-BC6DDE674E6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6964A02-96E1-4654-9187-DDDE7409F75B}"/>
                </a:ext>
              </a:extLst>
            </p:cNvPr>
            <p:cNvSpPr/>
            <p:nvPr/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F3FF76C-A012-4CDA-8AE7-E94139557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5" cy="984885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A4C80-DC38-4641-924F-90D6078CF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5775" y="1750060"/>
            <a:ext cx="7345362" cy="4342765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C42771-D3A7-4072-85DC-B7C5E530E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50060"/>
            <a:ext cx="3565525" cy="434276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D47AB1-6EB5-4E2C-B4A7-42DC643E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462FC-960E-4740-921F-B36862979F21}" type="datetime2">
              <a:rPr lang="en-US" smtClean="0"/>
              <a:t>Wednesday, November 25, 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A9D15F-B6ED-46E1-9840-0B625880E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AEB023-7A5E-4087-B75E-A38A80EE5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5605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F98F1FBA-F8BB-42CF-8B3E-D19AAFEE96C1}"/>
              </a:ext>
            </a:extLst>
          </p:cNvPr>
          <p:cNvGrpSpPr/>
          <p:nvPr/>
        </p:nvGrpSpPr>
        <p:grpSpPr>
          <a:xfrm>
            <a:off x="334964" y="5115518"/>
            <a:ext cx="734257" cy="760506"/>
            <a:chOff x="5243759" y="1363788"/>
            <a:chExt cx="734257" cy="760506"/>
          </a:xfrm>
        </p:grpSpPr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60EE09DD-C3DB-4266-BCC3-A765CFFBF37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5F301FE0-96DC-4EFB-BBEE-AED762C337C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3BEAD276-8850-4C0C-9777-8537000D522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E5EE0A0-B07E-479B-9684-4BD09FA43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75409"/>
            <a:ext cx="4500562" cy="984885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sz="32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1893A9-3462-4F51-83AE-5D2F124B98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67324" y="575409"/>
            <a:ext cx="6373813" cy="5733316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A9240C-79C0-4A88-A476-725DE1B9C2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76195"/>
            <a:ext cx="4500562" cy="4532530"/>
          </a:xfrm>
        </p:spPr>
        <p:txBody>
          <a:bodyPr anchor="t" anchorCtr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7D2D6F-49E8-4217-A908-2D9E43583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BC9E2-CB44-4C05-9BB5-496C18A241E0}" type="datetime2">
              <a:rPr lang="en-US" smtClean="0"/>
              <a:t>Wednesday, November 25, 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1C4440-6B8D-4A24-A807-8B1302A3D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CFE189-E20B-4108-B290-24442433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3801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028302-E866-455D-8898-536230275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11090275" cy="133305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94E72B-F0CF-4BC4-B509-A1C4508BE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3" y="2113862"/>
            <a:ext cx="11091600" cy="3978963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ACE49D-C22F-4540-AC09-E421D2A2E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9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246CB39B-5F4C-4A7E-9BE3-AAFD45576D16}" type="datetime2">
              <a:rPr lang="en-US" smtClean="0"/>
              <a:t>Wednesday, November 25, 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D5C3BE-317E-49E8-82B5-C8A7EC9C8A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9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574E12-6C16-431F-B2CE-E4B15916BA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9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32752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67" r:id="rId6"/>
    <p:sldLayoutId id="2147483663" r:id="rId7"/>
    <p:sldLayoutId id="2147483664" r:id="rId8"/>
    <p:sldLayoutId id="2147483665" r:id="rId9"/>
    <p:sldLayoutId id="2147483666" r:id="rId10"/>
    <p:sldLayoutId id="2147483668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lang="en-US" sz="4800" kern="120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spcAft>
          <a:spcPts val="800"/>
        </a:spcAft>
        <a:buFont typeface="Arial" panose="020B0604020202020204" pitchFamily="34" charset="0"/>
        <a:buChar char="•"/>
        <a:defRPr sz="20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customXml" Target="../ink/ink4.xml"/><Relationship Id="rId4" Type="http://schemas.openxmlformats.org/officeDocument/2006/relationships/customXml" Target="../ink/ink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997061E-3447-40AF-B361-EE5D7E3864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4740996" y="549275"/>
            <a:ext cx="6900141" cy="3777421"/>
          </a:xfrm>
        </p:spPr>
        <p:txBody>
          <a:bodyPr anchor="b">
            <a:normAutofit/>
          </a:bodyPr>
          <a:lstStyle/>
          <a:p>
            <a:r>
              <a:rPr lang="ru-RU" sz="8000">
                <a:ea typeface="+mj-lt"/>
                <a:cs typeface="+mj-lt"/>
              </a:rPr>
              <a:t>ASP.NET MVC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4733140" y="4542598"/>
            <a:ext cx="6907997" cy="1766128"/>
          </a:xfrm>
        </p:spPr>
        <p:txBody>
          <a:bodyPr vert="horz" wrap="square" lIns="0" tIns="0" rIns="0" bIns="0" rtlCol="0" anchor="t">
            <a:normAutofit/>
          </a:bodyPr>
          <a:lstStyle/>
          <a:p>
            <a:pPr algn="ctr"/>
            <a:r>
              <a:rPr lang="ru-RU">
                <a:solidFill>
                  <a:schemeClr val="tx1">
                    <a:alpha val="60000"/>
                  </a:schemeClr>
                </a:solidFill>
                <a:ea typeface="Source Sans Pro"/>
              </a:rPr>
              <a:t>Выполнили: Долгушин Михаил и </a:t>
            </a:r>
            <a:r>
              <a:rPr lang="ru-RU" err="1">
                <a:solidFill>
                  <a:schemeClr val="tx1">
                    <a:alpha val="60000"/>
                  </a:schemeClr>
                </a:solidFill>
                <a:ea typeface="Source Sans Pro"/>
              </a:rPr>
              <a:t>Исмакова</a:t>
            </a:r>
            <a:r>
              <a:rPr lang="ru-RU">
                <a:solidFill>
                  <a:schemeClr val="tx1">
                    <a:alpha val="60000"/>
                  </a:schemeClr>
                </a:solidFill>
                <a:ea typeface="Source Sans Pro"/>
              </a:rPr>
              <a:t> </a:t>
            </a:r>
            <a:r>
              <a:rPr lang="ru-RU" err="1">
                <a:solidFill>
                  <a:schemeClr val="tx1">
                    <a:alpha val="60000"/>
                  </a:schemeClr>
                </a:solidFill>
                <a:ea typeface="Source Sans Pro"/>
              </a:rPr>
              <a:t>Даяна</a:t>
            </a:r>
            <a:endParaRPr lang="ru-RU" err="1">
              <a:solidFill>
                <a:srgbClr val="FFFFFF">
                  <a:alpha val="60000"/>
                </a:srgbClr>
              </a:solidFill>
              <a:ea typeface="Source Sans Pro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9852CF9-0BB2-4896-8B33-ADF9E59B49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16718" y="856763"/>
            <a:ext cx="1468514" cy="1521012"/>
            <a:chOff x="5236793" y="2432482"/>
            <a:chExt cx="1468514" cy="1521012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E79CA92F-265C-4597-89CB-329767328B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5463135" y="2432482"/>
              <a:ext cx="1242172" cy="729202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4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D9A45552-B7CA-4E93-939E-352BEBA71A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5236793" y="2566400"/>
              <a:ext cx="611884" cy="1076550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4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8D7B6E7F-9785-434F-B05B-E972A1773D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5765469" y="2876944"/>
              <a:ext cx="630288" cy="1076550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40000"/>
                    <a:lumOff val="60000"/>
                    <a:alpha val="6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508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5" name="Oval 14">
            <a:extLst>
              <a:ext uri="{FF2B5EF4-FFF2-40B4-BE49-F238E27FC236}">
                <a16:creationId xmlns:a16="http://schemas.microsoft.com/office/drawing/2014/main" id="{9659A3D4-9896-4F11-9112-6C5E0390C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45746" y="1659500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0D25812-D4C9-48D5-8E64-65C4BB4218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50176" y="3037220"/>
            <a:ext cx="3960000" cy="2696065"/>
            <a:chOff x="3433290" y="8649159"/>
            <a:chExt cx="3960000" cy="2696065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F0EA802-54E3-4D3B-9253-112BE1342D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3685353" y="9468714"/>
              <a:ext cx="3707937" cy="1853969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gradFill flip="none" rotWithShape="1">
              <a:gsLst>
                <a:gs pos="97000">
                  <a:schemeClr val="bg2"/>
                </a:gs>
                <a:gs pos="31000">
                  <a:schemeClr val="bg2">
                    <a:lumMod val="90000"/>
                    <a:lumOff val="10000"/>
                  </a:schemeClr>
                </a:gs>
              </a:gsLst>
              <a:lin ang="15000000" scaled="0"/>
              <a:tileRect/>
            </a:gradFill>
            <a:ln>
              <a:noFill/>
            </a:ln>
            <a:effectLst>
              <a:innerShdw blurRad="355600" dist="101600" dir="16200000">
                <a:schemeClr val="accent1">
                  <a:lumMod val="60000"/>
                  <a:lumOff val="40000"/>
                  <a:alpha val="8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57BBC533-5FA8-430D-837D-70DD9EC007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3565739" y="9180381"/>
              <a:ext cx="3707937" cy="216484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381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F56FEF69-54B2-43E1-84AA-F798608417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3792781" y="10251719"/>
              <a:ext cx="214196" cy="933178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598519AB-CAAE-4D25-8B45-03A802C877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754832" y="8289668"/>
              <a:ext cx="214196" cy="933178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516515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DF46CCD-0A02-4508-9202-3195FA740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ru-RU"/>
              <a:t>Создание первого приложения ASP.NET MVC5</a:t>
            </a:r>
          </a:p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D42466D-DE20-4207-98FC-5886BA1E03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113199"/>
            <a:ext cx="5711451" cy="3979625"/>
          </a:xfrm>
        </p:spPr>
        <p:txBody>
          <a:bodyPr vert="horz" wrap="square" lIns="0" tIns="0" rIns="0" bIns="0" rtlCol="0" anchor="t">
            <a:normAutofit/>
          </a:bodyPr>
          <a:lstStyle/>
          <a:p>
            <a:r>
              <a:rPr lang="ru-RU">
                <a:solidFill>
                  <a:srgbClr val="FFFFFF"/>
                </a:solidFill>
                <a:ea typeface="Source Sans Pro"/>
              </a:rPr>
              <a:t>Пусть для примера это будет приложение эмулирующее работу магазина.</a:t>
            </a:r>
          </a:p>
          <a:p>
            <a:r>
              <a:rPr lang="ru-RU">
                <a:solidFill>
                  <a:srgbClr val="FFFFFF"/>
                </a:solidFill>
                <a:ea typeface="+mn-lt"/>
                <a:cs typeface="+mn-lt"/>
              </a:rPr>
              <a:t>Нажмем на папку </a:t>
            </a:r>
            <a:r>
              <a:rPr lang="ru-RU" err="1">
                <a:solidFill>
                  <a:srgbClr val="FFFFFF"/>
                </a:solidFill>
                <a:ea typeface="+mn-lt"/>
                <a:cs typeface="+mn-lt"/>
              </a:rPr>
              <a:t>Model</a:t>
            </a:r>
            <a:r>
              <a:rPr lang="ru-RU">
                <a:solidFill>
                  <a:srgbClr val="FFFFFF"/>
                </a:solidFill>
                <a:ea typeface="+mn-lt"/>
                <a:cs typeface="+mn-lt"/>
              </a:rPr>
              <a:t> правой кнопкой мыши и в появившемся меню выберем </a:t>
            </a:r>
            <a:r>
              <a:rPr lang="ru-RU" b="1" err="1">
                <a:solidFill>
                  <a:srgbClr val="FFFFFF"/>
                </a:solidFill>
                <a:ea typeface="+mn-lt"/>
                <a:cs typeface="+mn-lt"/>
              </a:rPr>
              <a:t>Add</a:t>
            </a:r>
            <a:r>
              <a:rPr lang="ru-RU" b="1">
                <a:solidFill>
                  <a:srgbClr val="FFFFFF"/>
                </a:solidFill>
                <a:ea typeface="+mn-lt"/>
                <a:cs typeface="+mn-lt"/>
              </a:rPr>
              <a:t>-&gt;</a:t>
            </a:r>
            <a:r>
              <a:rPr lang="ru-RU" b="1" err="1">
                <a:solidFill>
                  <a:srgbClr val="FFFFFF"/>
                </a:solidFill>
                <a:ea typeface="+mn-lt"/>
                <a:cs typeface="+mn-lt"/>
              </a:rPr>
              <a:t>Class</a:t>
            </a:r>
            <a:r>
              <a:rPr lang="ru-RU" b="1">
                <a:solidFill>
                  <a:srgbClr val="FFFFFF"/>
                </a:solidFill>
                <a:ea typeface="+mn-lt"/>
                <a:cs typeface="+mn-lt"/>
              </a:rPr>
              <a:t>...</a:t>
            </a:r>
            <a:r>
              <a:rPr lang="ru-RU">
                <a:solidFill>
                  <a:srgbClr val="FFFFFF"/>
                </a:solidFill>
                <a:ea typeface="+mn-lt"/>
                <a:cs typeface="+mn-lt"/>
              </a:rPr>
              <a:t>. Назовем первый новый класс </a:t>
            </a:r>
            <a:r>
              <a:rPr lang="ru-RU" b="1" err="1">
                <a:solidFill>
                  <a:srgbClr val="FFFFFF"/>
                </a:solidFill>
                <a:ea typeface="+mn-lt"/>
                <a:cs typeface="+mn-lt"/>
              </a:rPr>
              <a:t>Product</a:t>
            </a:r>
            <a:r>
              <a:rPr lang="ru-RU" b="1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ru-RU">
                <a:solidFill>
                  <a:srgbClr val="FFFFFF"/>
                </a:solidFill>
                <a:ea typeface="+mn-lt"/>
                <a:cs typeface="+mn-lt"/>
              </a:rPr>
              <a:t>и добавим в него код, описывающий модель продукта:</a:t>
            </a:r>
          </a:p>
          <a:p>
            <a:r>
              <a:rPr lang="ru-RU">
                <a:solidFill>
                  <a:srgbClr val="FFFFFF"/>
                </a:solidFill>
                <a:ea typeface="+mn-lt"/>
                <a:cs typeface="+mn-lt"/>
              </a:rPr>
              <a:t>Подобным образом второй класс - модель </a:t>
            </a:r>
            <a:r>
              <a:rPr lang="ru-RU" b="1" err="1">
                <a:solidFill>
                  <a:srgbClr val="FFFFFF"/>
                </a:solidFill>
                <a:ea typeface="+mn-lt"/>
                <a:cs typeface="+mn-lt"/>
              </a:rPr>
              <a:t>Purchase</a:t>
            </a:r>
            <a:r>
              <a:rPr lang="ru-RU">
                <a:solidFill>
                  <a:srgbClr val="FFFFFF"/>
                </a:solidFill>
                <a:ea typeface="+mn-lt"/>
                <a:cs typeface="+mn-lt"/>
              </a:rPr>
              <a:t>, которая будет отвечать за отдельную совершаемую покупку.</a:t>
            </a:r>
            <a:endParaRPr lang="ru-RU">
              <a:solidFill>
                <a:srgbClr val="FFFFFF"/>
              </a:solidFill>
              <a:ea typeface="Source Sans Pro"/>
            </a:endParaRPr>
          </a:p>
        </p:txBody>
      </p:sp>
      <p:pic>
        <p:nvPicPr>
          <p:cNvPr id="5" name="Рисунок 5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800BBB45-FB9F-44A2-A042-263217EA87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4518" y="2109414"/>
            <a:ext cx="3796552" cy="4241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644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08CD842-5A69-4742-A775-54E03E2A8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/>
              <a:t>Класс </a:t>
            </a:r>
            <a:r>
              <a:rPr lang="ru-RU" err="1"/>
              <a:t>Purchase</a:t>
            </a:r>
            <a:endParaRPr lang="ru-RU"/>
          </a:p>
        </p:txBody>
      </p:sp>
      <p:pic>
        <p:nvPicPr>
          <p:cNvPr id="6" name="Рисунок 6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6944A884-4DDD-461B-8D2E-E72DF06AFB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10963" y="1474464"/>
            <a:ext cx="3981279" cy="4674389"/>
          </a:xfrm>
        </p:spPr>
      </p:pic>
    </p:spTree>
    <p:extLst>
      <p:ext uri="{BB962C8B-B14F-4D97-AF65-F5344CB8AC3E}">
        <p14:creationId xmlns:p14="http://schemas.microsoft.com/office/powerpoint/2010/main" val="39981408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5F69E09-F807-4BDD-9F2C-2638F0494E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/>
              <a:t>Условности при создании модели.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C1F09F8-EF2D-4848-84E7-F2ABC9C5F5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wrap="square" lIns="0" tIns="0" rIns="0" bIns="0" rtlCol="0" anchor="t">
            <a:normAutofit/>
          </a:bodyPr>
          <a:lstStyle/>
          <a:p>
            <a:r>
              <a:rPr lang="ru-RU">
                <a:solidFill>
                  <a:srgbClr val="FFFFFF"/>
                </a:solidFill>
                <a:ea typeface="+mn-lt"/>
                <a:cs typeface="+mn-lt"/>
              </a:rPr>
              <a:t>Поскольку мы будем использовать для хранения моделей базу данных SQL </a:t>
            </a:r>
            <a:r>
              <a:rPr lang="ru-RU" err="1">
                <a:solidFill>
                  <a:srgbClr val="FFFFFF"/>
                </a:solidFill>
                <a:ea typeface="+mn-lt"/>
                <a:cs typeface="+mn-lt"/>
              </a:rPr>
              <a:t>Server</a:t>
            </a:r>
            <a:r>
              <a:rPr lang="ru-RU">
                <a:solidFill>
                  <a:srgbClr val="FFFFFF"/>
                </a:solidFill>
                <a:ea typeface="+mn-lt"/>
                <a:cs typeface="+mn-lt"/>
              </a:rPr>
              <a:t>, то для манипуляции над объектами в базе данных нам надо определить для них первичный ключ (</a:t>
            </a:r>
            <a:r>
              <a:rPr lang="ru-RU" err="1">
                <a:solidFill>
                  <a:srgbClr val="FFFFFF"/>
                </a:solidFill>
                <a:ea typeface="+mn-lt"/>
                <a:cs typeface="+mn-lt"/>
              </a:rPr>
              <a:t>Primary</a:t>
            </a:r>
            <a:r>
              <a:rPr lang="ru-RU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ru-RU" err="1">
                <a:solidFill>
                  <a:srgbClr val="FFFFFF"/>
                </a:solidFill>
                <a:ea typeface="+mn-lt"/>
                <a:cs typeface="+mn-lt"/>
              </a:rPr>
              <a:t>Key</a:t>
            </a:r>
            <a:r>
              <a:rPr lang="ru-RU">
                <a:solidFill>
                  <a:srgbClr val="FFFFFF"/>
                </a:solidFill>
                <a:ea typeface="+mn-lt"/>
                <a:cs typeface="+mn-lt"/>
              </a:rPr>
              <a:t>). Поэтому первым свойством в каждой модели идет свойство </a:t>
            </a:r>
            <a:r>
              <a:rPr lang="ru-RU" err="1">
                <a:solidFill>
                  <a:srgbClr val="FFFFFF"/>
                </a:solidFill>
                <a:ea typeface="+mn-lt"/>
                <a:cs typeface="+mn-lt"/>
              </a:rPr>
              <a:t>Id</a:t>
            </a:r>
            <a:r>
              <a:rPr lang="ru-RU">
                <a:solidFill>
                  <a:srgbClr val="FFFFFF"/>
                </a:solidFill>
                <a:ea typeface="+mn-lt"/>
                <a:cs typeface="+mn-lt"/>
              </a:rPr>
              <a:t>, предназначенное для хранения первичного ключа.</a:t>
            </a:r>
          </a:p>
          <a:p>
            <a:r>
              <a:rPr lang="ru-RU">
                <a:solidFill>
                  <a:srgbClr val="FFFFFF"/>
                </a:solidFill>
                <a:ea typeface="+mn-lt"/>
                <a:cs typeface="+mn-lt"/>
              </a:rPr>
              <a:t>И тут вступают в силу условности: свойство идентификатора модели должна иметь имя либо </a:t>
            </a:r>
            <a:r>
              <a:rPr lang="ru-RU" b="1" err="1">
                <a:solidFill>
                  <a:srgbClr val="FFFFFF"/>
                </a:solidFill>
                <a:ea typeface="+mn-lt"/>
                <a:cs typeface="+mn-lt"/>
              </a:rPr>
              <a:t>Имя_моделиId</a:t>
            </a:r>
            <a:r>
              <a:rPr lang="ru-RU">
                <a:solidFill>
                  <a:srgbClr val="FFFFFF"/>
                </a:solidFill>
                <a:ea typeface="+mn-lt"/>
                <a:cs typeface="+mn-lt"/>
              </a:rPr>
              <a:t>, либо просто </a:t>
            </a:r>
            <a:r>
              <a:rPr lang="ru-RU" b="1" err="1">
                <a:solidFill>
                  <a:srgbClr val="FFFFFF"/>
                </a:solidFill>
                <a:ea typeface="+mn-lt"/>
                <a:cs typeface="+mn-lt"/>
              </a:rPr>
              <a:t>Id</a:t>
            </a:r>
            <a:r>
              <a:rPr lang="ru-RU">
                <a:solidFill>
                  <a:srgbClr val="FFFFFF"/>
                </a:solidFill>
                <a:ea typeface="+mn-lt"/>
                <a:cs typeface="+mn-lt"/>
              </a:rPr>
              <a:t>. Так, у нас в модели </a:t>
            </a:r>
            <a:r>
              <a:rPr lang="ru-RU" err="1">
                <a:solidFill>
                  <a:srgbClr val="FFFFFF"/>
                </a:solidFill>
                <a:ea typeface="+mn-lt"/>
                <a:cs typeface="+mn-lt"/>
              </a:rPr>
              <a:t>Product</a:t>
            </a:r>
            <a:r>
              <a:rPr lang="ru-RU">
                <a:solidFill>
                  <a:srgbClr val="FFFFFF"/>
                </a:solidFill>
                <a:ea typeface="+mn-lt"/>
                <a:cs typeface="+mn-lt"/>
              </a:rPr>
              <a:t> определено свойство </a:t>
            </a:r>
            <a:r>
              <a:rPr lang="ru-RU" err="1">
                <a:solidFill>
                  <a:srgbClr val="FFFFFF"/>
                </a:solidFill>
                <a:ea typeface="+mn-lt"/>
                <a:cs typeface="+mn-lt"/>
              </a:rPr>
              <a:t>Id</a:t>
            </a:r>
            <a:r>
              <a:rPr lang="ru-RU">
                <a:solidFill>
                  <a:srgbClr val="FFFFFF"/>
                </a:solidFill>
                <a:ea typeface="+mn-lt"/>
                <a:cs typeface="+mn-lt"/>
              </a:rPr>
              <a:t>.</a:t>
            </a:r>
          </a:p>
          <a:p>
            <a:r>
              <a:rPr lang="ru-RU">
                <a:solidFill>
                  <a:srgbClr val="FFFFFF"/>
                </a:solidFill>
                <a:ea typeface="+mn-lt"/>
                <a:cs typeface="+mn-lt"/>
              </a:rPr>
              <a:t>Второй способ состоял в определении ключа с помощью атрибута </a:t>
            </a:r>
            <a:r>
              <a:rPr lang="ru-RU" err="1">
                <a:solidFill>
                  <a:srgbClr val="FFFFFF"/>
                </a:solidFill>
                <a:ea typeface="+mn-lt"/>
                <a:cs typeface="+mn-lt"/>
              </a:rPr>
              <a:t>Key</a:t>
            </a:r>
            <a:r>
              <a:rPr lang="ru-RU">
                <a:solidFill>
                  <a:srgbClr val="FFFFFF"/>
                </a:solidFill>
                <a:ea typeface="+mn-lt"/>
                <a:cs typeface="+mn-lt"/>
              </a:rPr>
              <a:t>, установленным над нужным свойством.</a:t>
            </a:r>
            <a:endParaRPr lang="ru-RU">
              <a:solidFill>
                <a:srgbClr val="FFFFFF"/>
              </a:solidFill>
              <a:ea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14624881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7236C9E-76C4-4E91-9A72-7BED16058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/>
              <a:t>Создание контекста данных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0837638-9F90-4A3D-8BD6-2B21A977E8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113199"/>
            <a:ext cx="5543363" cy="3979625"/>
          </a:xfrm>
        </p:spPr>
        <p:txBody>
          <a:bodyPr vert="horz" wrap="square" lIns="0" tIns="0" rIns="0" bIns="0" rtlCol="0" anchor="t">
            <a:normAutofit fontScale="92500" lnSpcReduction="10000"/>
          </a:bodyPr>
          <a:lstStyle/>
          <a:p>
            <a:r>
              <a:rPr lang="ru-RU">
                <a:solidFill>
                  <a:srgbClr val="FFFFFF"/>
                </a:solidFill>
                <a:ea typeface="+mn-lt"/>
                <a:cs typeface="+mn-lt"/>
              </a:rPr>
              <a:t>После завершения установки создадим контекст данных. Контекст данных использует </a:t>
            </a:r>
            <a:r>
              <a:rPr lang="ru-RU" err="1">
                <a:solidFill>
                  <a:srgbClr val="FFFFFF"/>
                </a:solidFill>
                <a:ea typeface="+mn-lt"/>
                <a:cs typeface="+mn-lt"/>
              </a:rPr>
              <a:t>EntityFramework</a:t>
            </a:r>
            <a:r>
              <a:rPr lang="ru-RU">
                <a:solidFill>
                  <a:srgbClr val="FFFFFF"/>
                </a:solidFill>
                <a:ea typeface="+mn-lt"/>
                <a:cs typeface="+mn-lt"/>
              </a:rPr>
              <a:t> для доступа к БД на основе некоторой модели. Итак, добавим в папку </a:t>
            </a:r>
            <a:r>
              <a:rPr lang="ru-RU" err="1">
                <a:solidFill>
                  <a:srgbClr val="FFFFFF"/>
                </a:solidFill>
                <a:ea typeface="+mn-lt"/>
                <a:cs typeface="+mn-lt"/>
              </a:rPr>
              <a:t>Models</a:t>
            </a:r>
            <a:r>
              <a:rPr lang="ru-RU">
                <a:solidFill>
                  <a:srgbClr val="FFFFFF"/>
                </a:solidFill>
                <a:ea typeface="+mn-lt"/>
                <a:cs typeface="+mn-lt"/>
              </a:rPr>
              <a:t> новый класс </a:t>
            </a:r>
            <a:r>
              <a:rPr lang="ru-RU" b="1" err="1">
                <a:solidFill>
                  <a:srgbClr val="FFFFFF"/>
                </a:solidFill>
                <a:ea typeface="+mn-lt"/>
                <a:cs typeface="+mn-lt"/>
              </a:rPr>
              <a:t>ProductContext</a:t>
            </a:r>
            <a:r>
              <a:rPr lang="ru-RU">
                <a:solidFill>
                  <a:srgbClr val="FFFFFF"/>
                </a:solidFill>
                <a:ea typeface="+mn-lt"/>
                <a:cs typeface="+mn-lt"/>
              </a:rPr>
              <a:t>:</a:t>
            </a:r>
          </a:p>
          <a:p>
            <a:r>
              <a:rPr lang="ru-RU">
                <a:solidFill>
                  <a:srgbClr val="FFFFFF"/>
                </a:solidFill>
                <a:ea typeface="+mn-lt"/>
                <a:cs typeface="+mn-lt"/>
              </a:rPr>
              <a:t>Чтобы создать контекст, нам надо унаследовать новый класс от класса </a:t>
            </a:r>
            <a:r>
              <a:rPr lang="ru-RU" b="1" err="1">
                <a:solidFill>
                  <a:srgbClr val="FFFFFF"/>
                </a:solidFill>
                <a:ea typeface="+mn-lt"/>
                <a:cs typeface="+mn-lt"/>
              </a:rPr>
              <a:t>DbContext</a:t>
            </a:r>
            <a:r>
              <a:rPr lang="ru-RU">
                <a:solidFill>
                  <a:srgbClr val="FFFFFF"/>
                </a:solidFill>
                <a:ea typeface="+mn-lt"/>
                <a:cs typeface="+mn-lt"/>
              </a:rPr>
              <a:t>. Свойства наподобие </a:t>
            </a:r>
            <a:r>
              <a:rPr lang="ru-RU" err="1">
                <a:solidFill>
                  <a:srgbClr val="FFFFFF"/>
                </a:solidFill>
                <a:latin typeface="Consolas"/>
                <a:ea typeface="Source Sans Pro"/>
              </a:rPr>
              <a:t>public</a:t>
            </a:r>
            <a:r>
              <a:rPr lang="ru-RU">
                <a:solidFill>
                  <a:srgbClr val="FFFFFF"/>
                </a:solidFill>
                <a:latin typeface="Consolas"/>
                <a:ea typeface="Source Sans Pro"/>
              </a:rPr>
              <a:t> </a:t>
            </a:r>
            <a:r>
              <a:rPr lang="ru-RU" err="1">
                <a:solidFill>
                  <a:srgbClr val="FFFFFF"/>
                </a:solidFill>
                <a:latin typeface="Consolas"/>
                <a:ea typeface="Source Sans Pro"/>
              </a:rPr>
              <a:t>DbSet</a:t>
            </a:r>
            <a:r>
              <a:rPr lang="ru-RU">
                <a:solidFill>
                  <a:srgbClr val="FFFFFF"/>
                </a:solidFill>
                <a:latin typeface="Consolas"/>
                <a:ea typeface="Source Sans Pro"/>
              </a:rPr>
              <a:t>&lt;</a:t>
            </a:r>
            <a:r>
              <a:rPr lang="ru-RU" err="1">
                <a:solidFill>
                  <a:srgbClr val="FFFFFF"/>
                </a:solidFill>
                <a:latin typeface="Consolas"/>
                <a:ea typeface="Source Sans Pro"/>
              </a:rPr>
              <a:t>Product</a:t>
            </a:r>
            <a:r>
              <a:rPr lang="ru-RU">
                <a:solidFill>
                  <a:srgbClr val="FFFFFF"/>
                </a:solidFill>
                <a:latin typeface="Consolas"/>
                <a:ea typeface="Source Sans Pro"/>
              </a:rPr>
              <a:t>&gt; </a:t>
            </a:r>
            <a:r>
              <a:rPr lang="ru-RU" err="1">
                <a:solidFill>
                  <a:srgbClr val="FFFFFF"/>
                </a:solidFill>
                <a:latin typeface="Consolas"/>
                <a:ea typeface="Source Sans Pro"/>
              </a:rPr>
              <a:t>Products</a:t>
            </a:r>
            <a:r>
              <a:rPr lang="ru-RU">
                <a:solidFill>
                  <a:srgbClr val="FFFFFF"/>
                </a:solidFill>
                <a:latin typeface="Consolas"/>
                <a:ea typeface="Source Sans Pro"/>
              </a:rPr>
              <a:t> { </a:t>
            </a:r>
            <a:r>
              <a:rPr lang="ru-RU" err="1">
                <a:solidFill>
                  <a:srgbClr val="FFFFFF"/>
                </a:solidFill>
                <a:latin typeface="Consolas"/>
                <a:ea typeface="Source Sans Pro"/>
              </a:rPr>
              <a:t>get</a:t>
            </a:r>
            <a:r>
              <a:rPr lang="ru-RU">
                <a:solidFill>
                  <a:srgbClr val="FFFFFF"/>
                </a:solidFill>
                <a:latin typeface="Consolas"/>
                <a:ea typeface="Source Sans Pro"/>
              </a:rPr>
              <a:t>; </a:t>
            </a:r>
            <a:r>
              <a:rPr lang="ru-RU" err="1">
                <a:solidFill>
                  <a:srgbClr val="FFFFFF"/>
                </a:solidFill>
                <a:latin typeface="Consolas"/>
                <a:ea typeface="Source Sans Pro"/>
              </a:rPr>
              <a:t>set</a:t>
            </a:r>
            <a:r>
              <a:rPr lang="ru-RU">
                <a:solidFill>
                  <a:srgbClr val="FFFFFF"/>
                </a:solidFill>
                <a:latin typeface="Consolas"/>
                <a:ea typeface="Source Sans Pro"/>
              </a:rPr>
              <a:t>; }</a:t>
            </a:r>
            <a:r>
              <a:rPr lang="ru-RU">
                <a:solidFill>
                  <a:srgbClr val="FFFFFF"/>
                </a:solidFill>
                <a:ea typeface="+mn-lt"/>
                <a:cs typeface="+mn-lt"/>
              </a:rPr>
              <a:t> помогают получать из БД набор данных определенного типа (например, набор объектов </a:t>
            </a:r>
            <a:r>
              <a:rPr lang="ru-RU" err="1">
                <a:solidFill>
                  <a:srgbClr val="FFFFFF"/>
                </a:solidFill>
                <a:ea typeface="+mn-lt"/>
                <a:cs typeface="+mn-lt"/>
              </a:rPr>
              <a:t>Product</a:t>
            </a:r>
            <a:r>
              <a:rPr lang="ru-RU">
                <a:solidFill>
                  <a:srgbClr val="FFFFFF"/>
                </a:solidFill>
                <a:ea typeface="+mn-lt"/>
                <a:cs typeface="+mn-lt"/>
              </a:rPr>
              <a:t>).</a:t>
            </a:r>
            <a:endParaRPr lang="ru-RU">
              <a:solidFill>
                <a:srgbClr val="FFFFFF"/>
              </a:solidFill>
              <a:ea typeface="Source Sans Pro"/>
            </a:endParaRPr>
          </a:p>
        </p:txBody>
      </p:sp>
      <p:pic>
        <p:nvPicPr>
          <p:cNvPr id="4" name="Рисунок 4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F5AB2D0F-D3D2-48E4-A74E-76610CA773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0325" y="2180516"/>
            <a:ext cx="5253317" cy="3783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14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65A0CBA-769D-47C8-A4B6-D6DD6B58F5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/>
              <a:t>CodeFirst</a:t>
            </a:r>
          </a:p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B67A5D0-216A-4DE2-8C91-8A06B72FDE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3032081"/>
            <a:ext cx="11094011" cy="3441743"/>
          </a:xfrm>
        </p:spPr>
        <p:txBody>
          <a:bodyPr vert="horz" wrap="square" lIns="0" tIns="0" rIns="0" bIns="0" rtlCol="0" anchor="t">
            <a:normAutofit/>
          </a:bodyPr>
          <a:lstStyle/>
          <a:p>
            <a:pPr>
              <a:spcBef>
                <a:spcPts val="400"/>
              </a:spcBef>
              <a:spcAft>
                <a:spcPts val="400"/>
              </a:spcAft>
            </a:pPr>
            <a:r>
              <a:rPr lang="ru-RU">
                <a:solidFill>
                  <a:srgbClr val="FFFFFF"/>
                </a:solidFill>
                <a:ea typeface="+mn-lt"/>
                <a:cs typeface="+mn-lt"/>
              </a:rPr>
              <a:t>Базы данных создаются с помощью </a:t>
            </a:r>
            <a:r>
              <a:rPr lang="ru-RU" err="1">
                <a:solidFill>
                  <a:srgbClr val="FFFFFF"/>
                </a:solidFill>
                <a:ea typeface="+mn-lt"/>
                <a:cs typeface="+mn-lt"/>
              </a:rPr>
              <a:t>EntitiyFramework</a:t>
            </a:r>
            <a:r>
              <a:rPr lang="ru-RU">
                <a:solidFill>
                  <a:srgbClr val="FFFFFF"/>
                </a:solidFill>
                <a:ea typeface="+mn-lt"/>
                <a:cs typeface="+mn-lt"/>
              </a:rPr>
              <a:t>. Это так называемый подход </a:t>
            </a:r>
            <a:r>
              <a:rPr lang="ru-RU" b="1" err="1">
                <a:solidFill>
                  <a:srgbClr val="FFFFFF"/>
                </a:solidFill>
                <a:ea typeface="+mn-lt"/>
                <a:cs typeface="+mn-lt"/>
              </a:rPr>
              <a:t>Code</a:t>
            </a:r>
            <a:r>
              <a:rPr lang="ru-RU" b="1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ru-RU" b="1" err="1">
                <a:solidFill>
                  <a:srgbClr val="FFFFFF"/>
                </a:solidFill>
                <a:ea typeface="+mn-lt"/>
                <a:cs typeface="+mn-lt"/>
              </a:rPr>
              <a:t>First</a:t>
            </a:r>
            <a:r>
              <a:rPr lang="ru-RU">
                <a:solidFill>
                  <a:srgbClr val="FFFFFF"/>
                </a:solidFill>
                <a:ea typeface="+mn-lt"/>
                <a:cs typeface="+mn-lt"/>
              </a:rPr>
              <a:t> - у нас есть модели, и по ним фреймворк будет создавать таблицы в базе данных.</a:t>
            </a:r>
            <a:endParaRPr lang="ru-RU">
              <a:solidFill>
                <a:srgbClr val="FFFFFF"/>
              </a:solidFill>
              <a:ea typeface="Source Sans Pro"/>
            </a:endParaRPr>
          </a:p>
          <a:p>
            <a:pPr>
              <a:spcBef>
                <a:spcPts val="400"/>
              </a:spcBef>
              <a:spcAft>
                <a:spcPts val="400"/>
              </a:spcAft>
            </a:pPr>
            <a:r>
              <a:rPr lang="ru-RU">
                <a:solidFill>
                  <a:srgbClr val="FFFFFF"/>
                </a:solidFill>
                <a:ea typeface="+mn-lt"/>
                <a:cs typeface="+mn-lt"/>
              </a:rPr>
              <a:t>И в заключении работы над модельной частью установим строку подключения. Для этого откроем файл </a:t>
            </a:r>
            <a:r>
              <a:rPr lang="ru-RU" b="1" err="1">
                <a:solidFill>
                  <a:srgbClr val="FFFFFF"/>
                </a:solidFill>
                <a:ea typeface="+mn-lt"/>
                <a:cs typeface="+mn-lt"/>
              </a:rPr>
              <a:t>web.config</a:t>
            </a:r>
            <a:r>
              <a:rPr lang="ru-RU">
                <a:solidFill>
                  <a:srgbClr val="FFFFFF"/>
                </a:solidFill>
                <a:ea typeface="+mn-lt"/>
                <a:cs typeface="+mn-lt"/>
              </a:rPr>
              <a:t>, найдем секцию </a:t>
            </a:r>
            <a:r>
              <a:rPr lang="ru-RU" i="1" err="1">
                <a:solidFill>
                  <a:srgbClr val="FFFFFF"/>
                </a:solidFill>
                <a:ea typeface="+mn-lt"/>
                <a:cs typeface="+mn-lt"/>
              </a:rPr>
              <a:t>configSections</a:t>
            </a:r>
            <a:r>
              <a:rPr lang="ru-RU">
                <a:solidFill>
                  <a:srgbClr val="FFFFFF"/>
                </a:solidFill>
                <a:ea typeface="+mn-lt"/>
                <a:cs typeface="+mn-lt"/>
              </a:rPr>
              <a:t> и сразу </a:t>
            </a:r>
            <a:r>
              <a:rPr lang="ru-RU" b="1">
                <a:solidFill>
                  <a:srgbClr val="FFFFFF"/>
                </a:solidFill>
                <a:ea typeface="+mn-lt"/>
                <a:cs typeface="+mn-lt"/>
              </a:rPr>
              <a:t>после</a:t>
            </a:r>
            <a:r>
              <a:rPr lang="ru-RU">
                <a:solidFill>
                  <a:srgbClr val="FFFFFF"/>
                </a:solidFill>
                <a:ea typeface="+mn-lt"/>
                <a:cs typeface="+mn-lt"/>
              </a:rPr>
              <a:t> нее вставим секцию </a:t>
            </a:r>
            <a:r>
              <a:rPr lang="ru-RU" b="1" err="1">
                <a:solidFill>
                  <a:srgbClr val="FFFFFF"/>
                </a:solidFill>
                <a:ea typeface="+mn-lt"/>
                <a:cs typeface="+mn-lt"/>
              </a:rPr>
              <a:t>connectionStrings</a:t>
            </a:r>
            <a:r>
              <a:rPr lang="ru-RU">
                <a:solidFill>
                  <a:srgbClr val="FFFFFF"/>
                </a:solidFill>
                <a:ea typeface="+mn-lt"/>
                <a:cs typeface="+mn-lt"/>
              </a:rPr>
              <a:t>: (справа)</a:t>
            </a:r>
            <a:endParaRPr lang="ru-RU">
              <a:solidFill>
                <a:srgbClr val="FFFFFF"/>
              </a:solidFill>
              <a:ea typeface="Source Sans Pro"/>
            </a:endParaRPr>
          </a:p>
          <a:p>
            <a:pPr>
              <a:spcBef>
                <a:spcPts val="400"/>
              </a:spcBef>
              <a:spcAft>
                <a:spcPts val="400"/>
              </a:spcAft>
            </a:pPr>
            <a:r>
              <a:rPr lang="ru-RU">
                <a:solidFill>
                  <a:srgbClr val="FFFFFF"/>
                </a:solidFill>
                <a:ea typeface="+mn-lt"/>
                <a:cs typeface="+mn-lt"/>
              </a:rPr>
              <a:t>В этой секции мы определяем путь к базе данных, которая затем будет создаваться. Выражение </a:t>
            </a:r>
            <a:r>
              <a:rPr lang="ru-RU">
                <a:solidFill>
                  <a:srgbClr val="FFFFFF"/>
                </a:solidFill>
                <a:latin typeface="Consolas"/>
                <a:ea typeface="Source Sans Pro"/>
              </a:rPr>
              <a:t>|</a:t>
            </a:r>
            <a:r>
              <a:rPr lang="ru-RU" err="1">
                <a:solidFill>
                  <a:srgbClr val="FFFFFF"/>
                </a:solidFill>
                <a:latin typeface="Consolas"/>
                <a:ea typeface="Source Sans Pro"/>
              </a:rPr>
              <a:t>DataDirectory</a:t>
            </a:r>
            <a:r>
              <a:rPr lang="ru-RU">
                <a:solidFill>
                  <a:srgbClr val="FFFFFF"/>
                </a:solidFill>
                <a:latin typeface="Consolas"/>
                <a:ea typeface="Source Sans Pro"/>
              </a:rPr>
              <a:t>|</a:t>
            </a:r>
            <a:r>
              <a:rPr lang="ru-RU">
                <a:solidFill>
                  <a:srgbClr val="FFFFFF"/>
                </a:solidFill>
                <a:ea typeface="+mn-lt"/>
                <a:cs typeface="+mn-lt"/>
              </a:rPr>
              <a:t> представляет заместитель, который указывает, что база данных будет создаваться в проекте в папке </a:t>
            </a:r>
            <a:r>
              <a:rPr lang="ru-RU" err="1">
                <a:solidFill>
                  <a:srgbClr val="FFFFFF"/>
                </a:solidFill>
                <a:latin typeface="Consolas"/>
                <a:ea typeface="Source Sans Pro"/>
              </a:rPr>
              <a:t>App_Data</a:t>
            </a:r>
            <a:r>
              <a:rPr lang="ru-RU">
                <a:solidFill>
                  <a:srgbClr val="FFFFFF"/>
                </a:solidFill>
                <a:ea typeface="+mn-lt"/>
                <a:cs typeface="+mn-lt"/>
              </a:rPr>
              <a:t>.</a:t>
            </a:r>
            <a:endParaRPr lang="ru-RU">
              <a:solidFill>
                <a:srgbClr val="FFFFFF"/>
              </a:solidFill>
              <a:ea typeface="Source Sans Pro"/>
            </a:endParaRPr>
          </a:p>
        </p:txBody>
      </p:sp>
      <p:pic>
        <p:nvPicPr>
          <p:cNvPr id="4" name="Рисунок 5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CEF31DC5-CCE3-4FAF-8339-A62BA8A4C5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518" y="1326760"/>
            <a:ext cx="10374403" cy="1470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8793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8EC9084-D9FB-4490-B173-551B6BCB13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-302372"/>
            <a:ext cx="11091600" cy="1332000"/>
          </a:xfrm>
        </p:spPr>
        <p:txBody>
          <a:bodyPr>
            <a:normAutofit fontScale="90000"/>
          </a:bodyPr>
          <a:lstStyle/>
          <a:p>
            <a:pPr algn="ctr"/>
            <a:br>
              <a:rPr lang="en-US"/>
            </a:br>
            <a:r>
              <a:rPr lang="ru-RU">
                <a:ea typeface="+mj-lt"/>
                <a:cs typeface="+mj-lt"/>
              </a:rPr>
              <a:t>Создание контроллера и представлений</a:t>
            </a:r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E849EAD-0C5B-4C3A-B078-F29DB67920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1149494"/>
            <a:ext cx="10765304" cy="4943330"/>
          </a:xfrm>
        </p:spPr>
        <p:txBody>
          <a:bodyPr vert="horz" wrap="square" lIns="0" tIns="0" rIns="0" bIns="0" rtlCol="0" anchor="t">
            <a:normAutofit/>
          </a:bodyPr>
          <a:lstStyle/>
          <a:p>
            <a:pPr>
              <a:spcBef>
                <a:spcPts val="400"/>
              </a:spcBef>
              <a:spcAft>
                <a:spcPts val="400"/>
              </a:spcAft>
            </a:pPr>
            <a:r>
              <a:rPr lang="ru-RU">
                <a:solidFill>
                  <a:srgbClr val="FFFFFF"/>
                </a:solidFill>
                <a:ea typeface="+mn-lt"/>
                <a:cs typeface="+mn-lt"/>
              </a:rPr>
              <a:t>В контроллере определены по умолчанию три метода: </a:t>
            </a:r>
            <a:r>
              <a:rPr lang="ru-RU" err="1">
                <a:solidFill>
                  <a:srgbClr val="FFFFFF"/>
                </a:solidFill>
                <a:ea typeface="+mn-lt"/>
                <a:cs typeface="+mn-lt"/>
              </a:rPr>
              <a:t>Index</a:t>
            </a:r>
            <a:r>
              <a:rPr lang="ru-RU">
                <a:solidFill>
                  <a:srgbClr val="FFFFFF"/>
                </a:solidFill>
                <a:ea typeface="+mn-lt"/>
                <a:cs typeface="+mn-lt"/>
              </a:rPr>
              <a:t>, </a:t>
            </a:r>
            <a:r>
              <a:rPr lang="ru-RU" err="1">
                <a:solidFill>
                  <a:srgbClr val="FFFFFF"/>
                </a:solidFill>
                <a:ea typeface="+mn-lt"/>
                <a:cs typeface="+mn-lt"/>
              </a:rPr>
              <a:t>About</a:t>
            </a:r>
            <a:r>
              <a:rPr lang="ru-RU">
                <a:solidFill>
                  <a:srgbClr val="FFFFFF"/>
                </a:solidFill>
                <a:ea typeface="+mn-lt"/>
                <a:cs typeface="+mn-lt"/>
              </a:rPr>
              <a:t> и </a:t>
            </a:r>
            <a:r>
              <a:rPr lang="ru-RU" err="1">
                <a:solidFill>
                  <a:srgbClr val="FFFFFF"/>
                </a:solidFill>
                <a:ea typeface="+mn-lt"/>
                <a:cs typeface="+mn-lt"/>
              </a:rPr>
              <a:t>Contact</a:t>
            </a:r>
            <a:r>
              <a:rPr lang="ru-RU">
                <a:solidFill>
                  <a:srgbClr val="FFFFFF"/>
                </a:solidFill>
                <a:ea typeface="+mn-lt"/>
                <a:cs typeface="+mn-lt"/>
              </a:rPr>
              <a:t>. Нам они не нужны. Код изменим на представленный на следующем слайде.</a:t>
            </a:r>
            <a:endParaRPr lang="ru-RU">
              <a:ea typeface="Source Sans Pro"/>
            </a:endParaRPr>
          </a:p>
          <a:p>
            <a:pPr>
              <a:spcBef>
                <a:spcPts val="400"/>
              </a:spcBef>
              <a:spcAft>
                <a:spcPts val="400"/>
              </a:spcAft>
            </a:pPr>
            <a:r>
              <a:rPr lang="ru-RU">
                <a:solidFill>
                  <a:srgbClr val="FFFFFF"/>
                </a:solidFill>
                <a:ea typeface="+mn-lt"/>
                <a:cs typeface="+mn-lt"/>
              </a:rPr>
              <a:t>Комментарий по коду:</a:t>
            </a:r>
          </a:p>
          <a:p>
            <a:pPr>
              <a:spcBef>
                <a:spcPts val="400"/>
              </a:spcBef>
              <a:spcAft>
                <a:spcPts val="400"/>
              </a:spcAft>
            </a:pPr>
            <a:r>
              <a:rPr lang="ru-RU">
                <a:solidFill>
                  <a:srgbClr val="FFFFFF"/>
                </a:solidFill>
                <a:ea typeface="+mn-lt"/>
                <a:cs typeface="+mn-lt"/>
              </a:rPr>
              <a:t>Прежде всего, мы подключаем пространство имен моделей, даже не смотря на то, что он находятся в одном проекте, но в разных пространствах. Затем создается объект контекста данных, через который мы будем взаимодействовать с </a:t>
            </a:r>
            <a:r>
              <a:rPr lang="ru-RU" err="1">
                <a:solidFill>
                  <a:srgbClr val="FFFFFF"/>
                </a:solidFill>
                <a:ea typeface="+mn-lt"/>
                <a:cs typeface="+mn-lt"/>
              </a:rPr>
              <a:t>бд</a:t>
            </a:r>
            <a:r>
              <a:rPr lang="ru-RU">
                <a:solidFill>
                  <a:srgbClr val="FFFFFF"/>
                </a:solidFill>
                <a:ea typeface="+mn-lt"/>
                <a:cs typeface="+mn-lt"/>
              </a:rPr>
              <a:t>: </a:t>
            </a:r>
            <a:r>
              <a:rPr lang="ru-RU" err="1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ProductContext</a:t>
            </a:r>
            <a:r>
              <a:rPr lang="ru-RU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 </a:t>
            </a:r>
            <a:r>
              <a:rPr lang="ru-RU" err="1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db</a:t>
            </a:r>
            <a:r>
              <a:rPr lang="ru-RU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 = </a:t>
            </a:r>
            <a:r>
              <a:rPr lang="ru-RU" err="1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new</a:t>
            </a:r>
            <a:r>
              <a:rPr lang="ru-RU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 </a:t>
            </a:r>
            <a:r>
              <a:rPr lang="ru-RU" err="1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ProductContext</a:t>
            </a:r>
            <a:r>
              <a:rPr lang="ru-RU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();</a:t>
            </a:r>
            <a:r>
              <a:rPr lang="ru-RU">
                <a:solidFill>
                  <a:srgbClr val="FFFFFF"/>
                </a:solidFill>
                <a:ea typeface="+mn-lt"/>
                <a:cs typeface="+mn-lt"/>
              </a:rPr>
              <a:t>.</a:t>
            </a:r>
          </a:p>
          <a:p>
            <a:pPr>
              <a:spcBef>
                <a:spcPts val="400"/>
              </a:spcBef>
              <a:spcAft>
                <a:spcPts val="400"/>
              </a:spcAft>
            </a:pPr>
            <a:r>
              <a:rPr lang="ru-RU">
                <a:solidFill>
                  <a:srgbClr val="FFFFFF"/>
                </a:solidFill>
                <a:ea typeface="+mn-lt"/>
                <a:cs typeface="+mn-lt"/>
              </a:rPr>
              <a:t>Далее используя свойство </a:t>
            </a:r>
            <a:r>
              <a:rPr lang="ru-RU" b="1" err="1">
                <a:solidFill>
                  <a:srgbClr val="FFFFFF"/>
                </a:solidFill>
                <a:ea typeface="+mn-lt"/>
                <a:cs typeface="+mn-lt"/>
              </a:rPr>
              <a:t>db.Products</a:t>
            </a:r>
            <a:r>
              <a:rPr lang="ru-RU">
                <a:solidFill>
                  <a:srgbClr val="FFFFFF"/>
                </a:solidFill>
                <a:ea typeface="+mn-lt"/>
                <a:cs typeface="+mn-lt"/>
              </a:rPr>
              <a:t>, получаем из базы данных набор объектов </a:t>
            </a:r>
            <a:r>
              <a:rPr lang="ru-RU" err="1">
                <a:solidFill>
                  <a:srgbClr val="FFFFFF"/>
                </a:solidFill>
                <a:ea typeface="+mn-lt"/>
                <a:cs typeface="+mn-lt"/>
              </a:rPr>
              <a:t>Product</a:t>
            </a:r>
            <a:r>
              <a:rPr lang="ru-RU">
                <a:solidFill>
                  <a:srgbClr val="FFFFFF"/>
                </a:solidFill>
                <a:ea typeface="+mn-lt"/>
                <a:cs typeface="+mn-lt"/>
              </a:rPr>
              <a:t>. Теперь надо передать этот набор в представление.</a:t>
            </a:r>
            <a:endParaRPr lang="ru-RU">
              <a:solidFill>
                <a:srgbClr val="FFFFFF"/>
              </a:solidFill>
              <a:ea typeface="Source Sans Pro"/>
            </a:endParaRPr>
          </a:p>
          <a:p>
            <a:pPr>
              <a:spcBef>
                <a:spcPts val="400"/>
              </a:spcBef>
              <a:spcAft>
                <a:spcPts val="400"/>
              </a:spcAft>
            </a:pPr>
            <a:r>
              <a:rPr lang="ru-RU">
                <a:solidFill>
                  <a:srgbClr val="FFFFFF"/>
                </a:solidFill>
                <a:ea typeface="+mn-lt"/>
                <a:cs typeface="+mn-lt"/>
              </a:rPr>
              <a:t>Для передачи списка объектов </a:t>
            </a:r>
            <a:r>
              <a:rPr lang="ru-RU" err="1">
                <a:solidFill>
                  <a:srgbClr val="FFFFFF"/>
                </a:solidFill>
                <a:ea typeface="+mn-lt"/>
                <a:cs typeface="+mn-lt"/>
              </a:rPr>
              <a:t>Product</a:t>
            </a:r>
            <a:r>
              <a:rPr lang="ru-RU">
                <a:solidFill>
                  <a:srgbClr val="FFFFFF"/>
                </a:solidFill>
                <a:ea typeface="+mn-lt"/>
                <a:cs typeface="+mn-lt"/>
              </a:rPr>
              <a:t> в представление используем объект </a:t>
            </a:r>
            <a:r>
              <a:rPr lang="ru-RU" b="1" err="1">
                <a:solidFill>
                  <a:srgbClr val="FFFFFF"/>
                </a:solidFill>
                <a:ea typeface="+mn-lt"/>
                <a:cs typeface="+mn-lt"/>
              </a:rPr>
              <a:t>ViewBag</a:t>
            </a:r>
            <a:r>
              <a:rPr lang="ru-RU">
                <a:solidFill>
                  <a:srgbClr val="FFFFFF"/>
                </a:solidFill>
                <a:ea typeface="+mn-lt"/>
                <a:cs typeface="+mn-lt"/>
              </a:rPr>
              <a:t>. </a:t>
            </a:r>
            <a:r>
              <a:rPr lang="ru-RU" err="1">
                <a:solidFill>
                  <a:srgbClr val="FFFFFF"/>
                </a:solidFill>
                <a:ea typeface="+mn-lt"/>
                <a:cs typeface="+mn-lt"/>
              </a:rPr>
              <a:t>ViewBag</a:t>
            </a:r>
            <a:r>
              <a:rPr lang="ru-RU">
                <a:solidFill>
                  <a:srgbClr val="FFFFFF"/>
                </a:solidFill>
                <a:ea typeface="+mn-lt"/>
                <a:cs typeface="+mn-lt"/>
              </a:rPr>
              <a:t> представляет такой объект, который позволяет определить любую переменную и передать ей некоторое значение, а затем в представлении извлечь это значение. Так, мы определяем переменную </a:t>
            </a:r>
            <a:r>
              <a:rPr lang="ru-RU" err="1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ViewBag.Products</a:t>
            </a:r>
            <a:r>
              <a:rPr lang="ru-RU">
                <a:solidFill>
                  <a:srgbClr val="FFFFFF"/>
                </a:solidFill>
                <a:latin typeface="Source Sans Pro"/>
                <a:ea typeface="+mn-lt"/>
                <a:cs typeface="+mn-lt"/>
              </a:rPr>
              <a:t>,</a:t>
            </a:r>
            <a:r>
              <a:rPr lang="ru-RU">
                <a:solidFill>
                  <a:srgbClr val="FFFFFF"/>
                </a:solidFill>
                <a:ea typeface="+mn-lt"/>
                <a:cs typeface="+mn-lt"/>
              </a:rPr>
              <a:t> которая и будет хранить набор книг.</a:t>
            </a:r>
            <a:endParaRPr lang="ru-RU">
              <a:solidFill>
                <a:srgbClr val="FFFFFF"/>
              </a:solidFill>
              <a:ea typeface="Source Sans Pro"/>
            </a:endParaRPr>
          </a:p>
          <a:p>
            <a:endParaRPr lang="ru-RU">
              <a:solidFill>
                <a:srgbClr val="FFFFFF"/>
              </a:solidFill>
              <a:highlight>
                <a:srgbClr val="00FFFF"/>
              </a:highlight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407681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4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EC52E10F-FE53-48D9-B015-2E2D9B00D6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08" b="44465"/>
          <a:stretch/>
        </p:blipFill>
        <p:spPr>
          <a:xfrm>
            <a:off x="2407563" y="1162515"/>
            <a:ext cx="7379998" cy="5180696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8ADE35E-F42C-4818-8A99-39E3DFDECF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321231"/>
            <a:ext cx="11091600" cy="1332000"/>
          </a:xfrm>
        </p:spPr>
        <p:txBody>
          <a:bodyPr>
            <a:normAutofit/>
          </a:bodyPr>
          <a:lstStyle/>
          <a:p>
            <a:pPr algn="ctr"/>
            <a:r>
              <a:rPr lang="ru-RU">
                <a:ea typeface="+mj-lt"/>
                <a:cs typeface="+mj-lt"/>
              </a:rPr>
              <a:t>Код пример контроллера HomeController: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585042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2CD2439-A888-4E0C-9C6C-D00FA430D0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Представления: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9EAA00F-DC8D-47C1-87AE-EEDFC2B322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1541699"/>
            <a:ext cx="5543363" cy="4551125"/>
          </a:xfrm>
        </p:spPr>
        <p:txBody>
          <a:bodyPr vert="horz" wrap="square" lIns="0" tIns="0" rIns="0" bIns="0" rtlCol="0" anchor="t">
            <a:normAutofit/>
          </a:bodyPr>
          <a:lstStyle/>
          <a:p>
            <a:r>
              <a:rPr lang="ru-RU">
                <a:solidFill>
                  <a:srgbClr val="FFFFFF"/>
                </a:solidFill>
                <a:ea typeface="+mn-lt"/>
                <a:cs typeface="+mn-lt"/>
              </a:rPr>
              <a:t>Теперь создадим само представление для вывода списка книг. Для представлений в проекте предназначена папка </a:t>
            </a:r>
            <a:r>
              <a:rPr lang="ru-RU" err="1">
                <a:solidFill>
                  <a:srgbClr val="FFFFFF"/>
                </a:solidFill>
                <a:ea typeface="+mn-lt"/>
                <a:cs typeface="+mn-lt"/>
              </a:rPr>
              <a:t>Views</a:t>
            </a:r>
            <a:r>
              <a:rPr lang="ru-RU">
                <a:solidFill>
                  <a:srgbClr val="FFFFFF"/>
                </a:solidFill>
                <a:ea typeface="+mn-lt"/>
                <a:cs typeface="+mn-lt"/>
              </a:rPr>
              <a:t>. По умолчанию в этой папке уже есть подкаталог для представлений контроллера </a:t>
            </a:r>
            <a:r>
              <a:rPr lang="ru-RU" err="1">
                <a:solidFill>
                  <a:srgbClr val="FFFFFF"/>
                </a:solidFill>
                <a:ea typeface="+mn-lt"/>
                <a:cs typeface="+mn-lt"/>
              </a:rPr>
              <a:t>Home</a:t>
            </a:r>
            <a:r>
              <a:rPr lang="ru-RU">
                <a:solidFill>
                  <a:srgbClr val="FFFFFF"/>
                </a:solidFill>
                <a:ea typeface="+mn-lt"/>
                <a:cs typeface="+mn-lt"/>
              </a:rPr>
              <a:t>, в котором три представления: </a:t>
            </a:r>
            <a:r>
              <a:rPr lang="ru-RU" err="1">
                <a:solidFill>
                  <a:srgbClr val="FFFFFF"/>
                </a:solidFill>
                <a:ea typeface="+mn-lt"/>
                <a:cs typeface="+mn-lt"/>
              </a:rPr>
              <a:t>About.cshtml</a:t>
            </a:r>
            <a:r>
              <a:rPr lang="ru-RU">
                <a:solidFill>
                  <a:srgbClr val="FFFFFF"/>
                </a:solidFill>
                <a:ea typeface="+mn-lt"/>
                <a:cs typeface="+mn-lt"/>
              </a:rPr>
              <a:t>, </a:t>
            </a:r>
            <a:r>
              <a:rPr lang="ru-RU" err="1">
                <a:solidFill>
                  <a:srgbClr val="FFFFFF"/>
                </a:solidFill>
                <a:ea typeface="+mn-lt"/>
                <a:cs typeface="+mn-lt"/>
              </a:rPr>
              <a:t>Contact.cshtml</a:t>
            </a:r>
            <a:r>
              <a:rPr lang="ru-RU">
                <a:solidFill>
                  <a:srgbClr val="FFFFFF"/>
                </a:solidFill>
                <a:ea typeface="+mn-lt"/>
                <a:cs typeface="+mn-lt"/>
              </a:rPr>
              <a:t> и </a:t>
            </a:r>
            <a:r>
              <a:rPr lang="ru-RU" err="1">
                <a:solidFill>
                  <a:srgbClr val="FFFFFF"/>
                </a:solidFill>
                <a:ea typeface="+mn-lt"/>
                <a:cs typeface="+mn-lt"/>
              </a:rPr>
              <a:t>Index.chtml</a:t>
            </a:r>
            <a:r>
              <a:rPr lang="ru-RU">
                <a:solidFill>
                  <a:srgbClr val="FFFFFF"/>
                </a:solidFill>
                <a:ea typeface="+mn-lt"/>
                <a:cs typeface="+mn-lt"/>
              </a:rPr>
              <a:t>.</a:t>
            </a:r>
          </a:p>
          <a:p>
            <a:r>
              <a:rPr lang="ru-RU">
                <a:solidFill>
                  <a:srgbClr val="FFFFFF"/>
                </a:solidFill>
                <a:ea typeface="+mn-lt"/>
                <a:cs typeface="+mn-lt"/>
              </a:rPr>
              <a:t>Первые два представления нам уже не понадобятся, и их можно спокойно удалить. А представление </a:t>
            </a:r>
            <a:r>
              <a:rPr lang="ru-RU" b="1" err="1">
                <a:solidFill>
                  <a:srgbClr val="FFFFFF"/>
                </a:solidFill>
                <a:ea typeface="+mn-lt"/>
                <a:cs typeface="+mn-lt"/>
              </a:rPr>
              <a:t>Index.cshtml</a:t>
            </a:r>
            <a:r>
              <a:rPr lang="ru-RU">
                <a:solidFill>
                  <a:srgbClr val="FFFFFF"/>
                </a:solidFill>
                <a:ea typeface="+mn-lt"/>
                <a:cs typeface="+mn-lt"/>
              </a:rPr>
              <a:t> откроем и изменим следующим образом:</a:t>
            </a:r>
            <a:endParaRPr lang="ru-RU">
              <a:solidFill>
                <a:srgbClr val="FFFFFF"/>
              </a:solidFill>
              <a:ea typeface="Source Sans Pro"/>
            </a:endParaRPr>
          </a:p>
          <a:p>
            <a:endParaRPr lang="ru-RU">
              <a:solidFill>
                <a:srgbClr val="FFFFFF">
                  <a:alpha val="60000"/>
                </a:srgbClr>
              </a:solidFill>
              <a:ea typeface="Source Sans Pro"/>
            </a:endParaRPr>
          </a:p>
        </p:txBody>
      </p:sp>
      <p:pic>
        <p:nvPicPr>
          <p:cNvPr id="4" name="Рисунок 5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44D74F99-D07F-4114-8D65-E40E25E07B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4593" y="284629"/>
            <a:ext cx="2602195" cy="628874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Рукописный ввод 7">
                <a:extLst>
                  <a:ext uri="{FF2B5EF4-FFF2-40B4-BE49-F238E27FC236}">
                    <a16:creationId xmlns:a16="http://schemas.microsoft.com/office/drawing/2014/main" id="{C947D0EC-8739-4002-940D-AC2CA9289100}"/>
                  </a:ext>
                </a:extLst>
              </p14:cNvPr>
              <p14:cNvContentPartPr/>
              <p14:nvPr/>
            </p14:nvContentPartPr>
            <p14:xfrm>
              <a:off x="7990943" y="4565717"/>
              <a:ext cx="1104900" cy="257175"/>
            </p14:xfrm>
          </p:contentPart>
        </mc:Choice>
        <mc:Fallback xmlns="">
          <p:pic>
            <p:nvPicPr>
              <p:cNvPr id="8" name="Рукописный ввод 7">
                <a:extLst>
                  <a:ext uri="{FF2B5EF4-FFF2-40B4-BE49-F238E27FC236}">
                    <a16:creationId xmlns:a16="http://schemas.microsoft.com/office/drawing/2014/main" id="{C947D0EC-8739-4002-940D-AC2CA928910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972883" y="4547882"/>
                <a:ext cx="1140658" cy="29248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959299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0BCE411-757E-4FB1-8171-04185D73D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244475"/>
            <a:ext cx="11091600" cy="654667"/>
          </a:xfrm>
        </p:spPr>
        <p:txBody>
          <a:bodyPr>
            <a:normAutofit fontScale="90000"/>
          </a:bodyPr>
          <a:lstStyle/>
          <a:p>
            <a:pPr algn="ctr"/>
            <a:r>
              <a:rPr lang="ru-RU" err="1">
                <a:ea typeface="+mj-lt"/>
                <a:cs typeface="+mj-lt"/>
              </a:rPr>
              <a:t>Index.cshtml</a:t>
            </a:r>
            <a:endParaRPr lang="ru-RU" err="1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9323F06-809D-4F1D-A3FE-FF754E6FE967}"/>
              </a:ext>
            </a:extLst>
          </p:cNvPr>
          <p:cNvSpPr txBox="1"/>
          <p:nvPr/>
        </p:nvSpPr>
        <p:spPr>
          <a:xfrm>
            <a:off x="871569" y="894228"/>
            <a:ext cx="1029123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>
              <a:latin typeface="Consolas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Рукописный ввод 3">
                <a:extLst>
                  <a:ext uri="{FF2B5EF4-FFF2-40B4-BE49-F238E27FC236}">
                    <a16:creationId xmlns:a16="http://schemas.microsoft.com/office/drawing/2014/main" id="{0D662D13-F066-4B9E-BA91-B252C69938B4}"/>
                  </a:ext>
                </a:extLst>
              </p14:cNvPr>
              <p14:cNvContentPartPr/>
              <p14:nvPr/>
            </p14:nvContentPartPr>
            <p14:xfrm>
              <a:off x="5605742" y="4476749"/>
              <a:ext cx="9525" cy="9525"/>
            </p14:xfrm>
          </p:contentPart>
        </mc:Choice>
        <mc:Fallback xmlns="">
          <p:pic>
            <p:nvPicPr>
              <p:cNvPr id="4" name="Рукописный ввод 3">
                <a:extLst>
                  <a:ext uri="{FF2B5EF4-FFF2-40B4-BE49-F238E27FC236}">
                    <a16:creationId xmlns:a16="http://schemas.microsoft.com/office/drawing/2014/main" id="{0D662D13-F066-4B9E-BA91-B252C69938B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129492" y="4000499"/>
                <a:ext cx="952500" cy="9525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Рукописный ввод 4">
                <a:extLst>
                  <a:ext uri="{FF2B5EF4-FFF2-40B4-BE49-F238E27FC236}">
                    <a16:creationId xmlns:a16="http://schemas.microsoft.com/office/drawing/2014/main" id="{9B920260-EBAD-4379-8BC8-C024C3E73057}"/>
                  </a:ext>
                </a:extLst>
              </p14:cNvPr>
              <p14:cNvContentPartPr/>
              <p14:nvPr/>
            </p14:nvContentPartPr>
            <p14:xfrm>
              <a:off x="5560918" y="3714749"/>
              <a:ext cx="9525" cy="9525"/>
            </p14:xfrm>
          </p:contentPart>
        </mc:Choice>
        <mc:Fallback xmlns="">
          <p:pic>
            <p:nvPicPr>
              <p:cNvPr id="5" name="Рукописный ввод 4">
                <a:extLst>
                  <a:ext uri="{FF2B5EF4-FFF2-40B4-BE49-F238E27FC236}">
                    <a16:creationId xmlns:a16="http://schemas.microsoft.com/office/drawing/2014/main" id="{9B920260-EBAD-4379-8BC8-C024C3E7305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084668" y="3238499"/>
                <a:ext cx="952500" cy="9525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Рукописный ввод 5">
                <a:extLst>
                  <a:ext uri="{FF2B5EF4-FFF2-40B4-BE49-F238E27FC236}">
                    <a16:creationId xmlns:a16="http://schemas.microsoft.com/office/drawing/2014/main" id="{B3C30A79-620F-46AE-8AE2-2DAB5853E2EC}"/>
                  </a:ext>
                </a:extLst>
              </p14:cNvPr>
              <p14:cNvContentPartPr/>
              <p14:nvPr/>
            </p14:nvContentPartPr>
            <p14:xfrm>
              <a:off x="11376773" y="2370043"/>
              <a:ext cx="9525" cy="9525"/>
            </p14:xfrm>
          </p:contentPart>
        </mc:Choice>
        <mc:Fallback xmlns="">
          <p:pic>
            <p:nvPicPr>
              <p:cNvPr id="6" name="Рукописный ввод 5">
                <a:extLst>
                  <a:ext uri="{FF2B5EF4-FFF2-40B4-BE49-F238E27FC236}">
                    <a16:creationId xmlns:a16="http://schemas.microsoft.com/office/drawing/2014/main" id="{B3C30A79-620F-46AE-8AE2-2DAB5853E2E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900523" y="1893793"/>
                <a:ext cx="952500" cy="952500"/>
              </a:xfrm>
              <a:prstGeom prst="rect">
                <a:avLst/>
              </a:prstGeom>
            </p:spPr>
          </p:pic>
        </mc:Fallback>
      </mc:AlternateContent>
      <p:pic>
        <p:nvPicPr>
          <p:cNvPr id="8" name="Рисунок 9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C4704C92-0537-4C3D-8674-220AB24EE1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47900" y="1169762"/>
            <a:ext cx="6631641" cy="5190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4254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17FF4CB-2326-45AF-B5CC-B44A85B39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/>
              <a:t>Комментарии к созданному представлению.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723B89E-A93C-4376-AB5F-D183432814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1528999"/>
            <a:ext cx="11090274" cy="4563825"/>
          </a:xfrm>
        </p:spPr>
        <p:txBody>
          <a:bodyPr vert="horz" wrap="square" lIns="0" tIns="0" rIns="0" bIns="0" rtlCol="0" anchor="t">
            <a:normAutofit/>
          </a:bodyPr>
          <a:lstStyle/>
          <a:p>
            <a:pPr marL="0" indent="0">
              <a:buNone/>
            </a:pPr>
            <a:endParaRPr lang="ru-RU">
              <a:solidFill>
                <a:srgbClr val="FFFFFF"/>
              </a:solidFill>
              <a:ea typeface="Source Sans Pro"/>
            </a:endParaRPr>
          </a:p>
          <a:p>
            <a:r>
              <a:rPr lang="ru-RU">
                <a:solidFill>
                  <a:srgbClr val="FFFFFF"/>
                </a:solidFill>
                <a:ea typeface="+mn-lt"/>
                <a:cs typeface="+mn-lt"/>
              </a:rPr>
              <a:t>Практически весь код представляет собой стандартный код на языке </a:t>
            </a:r>
            <a:r>
              <a:rPr lang="ru-RU" err="1">
                <a:solidFill>
                  <a:srgbClr val="FFFFFF"/>
                </a:solidFill>
                <a:ea typeface="+mn-lt"/>
                <a:cs typeface="+mn-lt"/>
              </a:rPr>
              <a:t>html</a:t>
            </a:r>
            <a:r>
              <a:rPr lang="ru-RU">
                <a:solidFill>
                  <a:srgbClr val="FFFFFF"/>
                </a:solidFill>
                <a:ea typeface="+mn-lt"/>
                <a:cs typeface="+mn-lt"/>
              </a:rPr>
              <a:t>. Здесь также используется интересная конструкция </a:t>
            </a:r>
            <a:r>
              <a:rPr lang="ru-RU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@foreach (</a:t>
            </a:r>
            <a:r>
              <a:rPr lang="ru-RU" err="1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var</a:t>
            </a:r>
            <a:r>
              <a:rPr lang="ru-RU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 b </a:t>
            </a:r>
            <a:r>
              <a:rPr lang="ru-RU" err="1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in</a:t>
            </a:r>
            <a:r>
              <a:rPr lang="ru-RU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 </a:t>
            </a:r>
            <a:r>
              <a:rPr lang="ru-RU" err="1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ViewBag.Products</a:t>
            </a:r>
            <a:r>
              <a:rPr lang="ru-RU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)</a:t>
            </a:r>
            <a:r>
              <a:rPr lang="ru-RU">
                <a:solidFill>
                  <a:srgbClr val="FFFFFF"/>
                </a:solidFill>
                <a:ea typeface="+mn-lt"/>
                <a:cs typeface="+mn-lt"/>
              </a:rPr>
              <a:t>. Эта конструкция применяет синтаксис </a:t>
            </a:r>
            <a:r>
              <a:rPr lang="ru-RU" err="1">
                <a:solidFill>
                  <a:srgbClr val="FFFFFF"/>
                </a:solidFill>
                <a:ea typeface="+mn-lt"/>
                <a:cs typeface="+mn-lt"/>
              </a:rPr>
              <a:t>Razor</a:t>
            </a:r>
            <a:r>
              <a:rPr lang="ru-RU">
                <a:solidFill>
                  <a:srgbClr val="FFFFFF"/>
                </a:solidFill>
                <a:ea typeface="+mn-lt"/>
                <a:cs typeface="+mn-lt"/>
              </a:rPr>
              <a:t>. Здесь мы создаем цикл. В нем мы пробегаемся по всем элементам в объекте </a:t>
            </a:r>
            <a:r>
              <a:rPr lang="ru-RU" err="1">
                <a:solidFill>
                  <a:srgbClr val="FFFFFF"/>
                </a:solidFill>
                <a:ea typeface="+mn-lt"/>
                <a:cs typeface="+mn-lt"/>
              </a:rPr>
              <a:t>ViewBag.Products</a:t>
            </a:r>
            <a:r>
              <a:rPr lang="ru-RU">
                <a:solidFill>
                  <a:srgbClr val="FFFFFF"/>
                </a:solidFill>
                <a:ea typeface="+mn-lt"/>
                <a:cs typeface="+mn-lt"/>
              </a:rPr>
              <a:t>, который был ранее создан в методе контроллера. И затем получаем значение свойства каждого элемента с помощью синтаксиса </a:t>
            </a:r>
            <a:r>
              <a:rPr lang="ru-RU" err="1">
                <a:solidFill>
                  <a:srgbClr val="FFFFFF"/>
                </a:solidFill>
                <a:ea typeface="+mn-lt"/>
                <a:cs typeface="+mn-lt"/>
              </a:rPr>
              <a:t>Razor</a:t>
            </a:r>
            <a:r>
              <a:rPr lang="ru-RU">
                <a:solidFill>
                  <a:srgbClr val="FFFFFF"/>
                </a:solidFill>
                <a:ea typeface="+mn-lt"/>
                <a:cs typeface="+mn-lt"/>
              </a:rPr>
              <a:t>: </a:t>
            </a:r>
            <a:r>
              <a:rPr lang="ru-RU">
                <a:solidFill>
                  <a:srgbClr val="FFFFFF"/>
                </a:solidFill>
                <a:latin typeface="Consolas"/>
                <a:ea typeface="Source Sans Pro"/>
              </a:rPr>
              <a:t>@b.Name</a:t>
            </a:r>
            <a:r>
              <a:rPr lang="ru-RU">
                <a:solidFill>
                  <a:srgbClr val="FFFFFF"/>
                </a:solidFill>
                <a:ea typeface="+mn-lt"/>
                <a:cs typeface="+mn-lt"/>
              </a:rPr>
              <a:t> и помещаем его в ячейку таблицы.</a:t>
            </a:r>
            <a:endParaRPr lang="ru-RU">
              <a:solidFill>
                <a:srgbClr val="FFFFFF"/>
              </a:solidFill>
              <a:ea typeface="Source Sans Pro"/>
            </a:endParaRPr>
          </a:p>
          <a:p>
            <a:r>
              <a:rPr lang="ru-RU">
                <a:solidFill>
                  <a:srgbClr val="FFFFFF"/>
                </a:solidFill>
                <a:ea typeface="+mn-lt"/>
                <a:cs typeface="+mn-lt"/>
              </a:rPr>
              <a:t>В последнюю колонку таблицы для каждого элемента добавляется ссылка </a:t>
            </a:r>
            <a:r>
              <a:rPr lang="ru-RU">
                <a:solidFill>
                  <a:srgbClr val="FFFFFF"/>
                </a:solidFill>
                <a:latin typeface="Consolas"/>
                <a:ea typeface="Source Sans Pro"/>
              </a:rPr>
              <a:t>&lt;a </a:t>
            </a:r>
            <a:r>
              <a:rPr lang="ru-RU" err="1">
                <a:solidFill>
                  <a:srgbClr val="FFFFFF"/>
                </a:solidFill>
                <a:latin typeface="Consolas"/>
                <a:ea typeface="Source Sans Pro"/>
              </a:rPr>
              <a:t>href</a:t>
            </a:r>
            <a:r>
              <a:rPr lang="ru-RU">
                <a:solidFill>
                  <a:srgbClr val="FFFFFF"/>
                </a:solidFill>
                <a:latin typeface="Consolas"/>
                <a:ea typeface="Source Sans Pro"/>
              </a:rPr>
              <a:t>="/</a:t>
            </a:r>
            <a:r>
              <a:rPr lang="ru-RU" err="1">
                <a:solidFill>
                  <a:srgbClr val="FFFFFF"/>
                </a:solidFill>
                <a:latin typeface="Consolas"/>
                <a:ea typeface="Source Sans Pro"/>
              </a:rPr>
              <a:t>Home</a:t>
            </a:r>
            <a:r>
              <a:rPr lang="ru-RU">
                <a:solidFill>
                  <a:srgbClr val="FFFFFF"/>
                </a:solidFill>
                <a:latin typeface="Consolas"/>
                <a:ea typeface="Source Sans Pro"/>
              </a:rPr>
              <a:t>/</a:t>
            </a:r>
            <a:r>
              <a:rPr lang="ru-RU" err="1">
                <a:solidFill>
                  <a:srgbClr val="FFFFFF"/>
                </a:solidFill>
                <a:latin typeface="Consolas"/>
                <a:ea typeface="Source Sans Pro"/>
              </a:rPr>
              <a:t>Buy</a:t>
            </a:r>
            <a:r>
              <a:rPr lang="ru-RU">
                <a:solidFill>
                  <a:srgbClr val="FFFFFF"/>
                </a:solidFill>
                <a:latin typeface="Consolas"/>
                <a:ea typeface="Source Sans Pro"/>
              </a:rPr>
              <a:t>/@b.Id"&gt;Купить&lt;/a&gt;</a:t>
            </a:r>
            <a:r>
              <a:rPr lang="ru-RU">
                <a:solidFill>
                  <a:srgbClr val="FFFFFF"/>
                </a:solidFill>
                <a:ea typeface="+mn-lt"/>
                <a:cs typeface="+mn-lt"/>
              </a:rPr>
              <a:t>. При нажатии на эту ссылку методу </a:t>
            </a:r>
            <a:r>
              <a:rPr lang="ru-RU" err="1">
                <a:solidFill>
                  <a:srgbClr val="FFFFFF"/>
                </a:solidFill>
                <a:ea typeface="+mn-lt"/>
                <a:cs typeface="+mn-lt"/>
              </a:rPr>
              <a:t>Buy</a:t>
            </a:r>
            <a:r>
              <a:rPr lang="ru-RU">
                <a:solidFill>
                  <a:srgbClr val="FFFFFF"/>
                </a:solidFill>
                <a:ea typeface="+mn-lt"/>
                <a:cs typeface="+mn-lt"/>
              </a:rPr>
              <a:t> контроллера </a:t>
            </a:r>
            <a:r>
              <a:rPr lang="ru-RU" err="1">
                <a:solidFill>
                  <a:srgbClr val="FFFFFF"/>
                </a:solidFill>
                <a:ea typeface="+mn-lt"/>
                <a:cs typeface="+mn-lt"/>
              </a:rPr>
              <a:t>HomeController</a:t>
            </a:r>
            <a:r>
              <a:rPr lang="ru-RU">
                <a:solidFill>
                  <a:srgbClr val="FFFFFF"/>
                </a:solidFill>
                <a:ea typeface="+mn-lt"/>
                <a:cs typeface="+mn-lt"/>
              </a:rPr>
              <a:t> будет отправляться запрос, в котором вместо </a:t>
            </a:r>
            <a:r>
              <a:rPr lang="ru-RU">
                <a:solidFill>
                  <a:srgbClr val="FFFFFF"/>
                </a:solidFill>
                <a:latin typeface="Consolas"/>
                <a:ea typeface="Source Sans Pro"/>
              </a:rPr>
              <a:t>@b.Id</a:t>
            </a:r>
            <a:r>
              <a:rPr lang="ru-RU">
                <a:solidFill>
                  <a:srgbClr val="FFFFFF"/>
                </a:solidFill>
                <a:ea typeface="+mn-lt"/>
                <a:cs typeface="+mn-lt"/>
              </a:rPr>
              <a:t> будет указан </a:t>
            </a:r>
            <a:r>
              <a:rPr lang="ru-RU" err="1">
                <a:solidFill>
                  <a:srgbClr val="FFFFFF"/>
                </a:solidFill>
                <a:ea typeface="+mn-lt"/>
                <a:cs typeface="+mn-lt"/>
              </a:rPr>
              <a:t>id</a:t>
            </a:r>
            <a:r>
              <a:rPr lang="ru-RU">
                <a:solidFill>
                  <a:srgbClr val="FFFFFF"/>
                </a:solidFill>
                <a:ea typeface="+mn-lt"/>
                <a:cs typeface="+mn-lt"/>
              </a:rPr>
              <a:t> продукта. Пока метод </a:t>
            </a:r>
            <a:r>
              <a:rPr lang="ru-RU" err="1">
                <a:solidFill>
                  <a:srgbClr val="FFFFFF"/>
                </a:solidFill>
                <a:ea typeface="+mn-lt"/>
                <a:cs typeface="+mn-lt"/>
              </a:rPr>
              <a:t>Buy</a:t>
            </a:r>
            <a:r>
              <a:rPr lang="ru-RU">
                <a:solidFill>
                  <a:srgbClr val="FFFFFF"/>
                </a:solidFill>
                <a:ea typeface="+mn-lt"/>
                <a:cs typeface="+mn-lt"/>
              </a:rPr>
              <a:t>.</a:t>
            </a:r>
            <a:endParaRPr lang="ru-RU">
              <a:solidFill>
                <a:srgbClr val="FFFFFF"/>
              </a:solidFill>
              <a:ea typeface="Source Sans Pro"/>
            </a:endParaRPr>
          </a:p>
          <a:p>
            <a:pPr marL="0" indent="0">
              <a:buNone/>
            </a:pPr>
            <a:endParaRPr lang="ru-RU">
              <a:solidFill>
                <a:srgbClr val="FFFFFF">
                  <a:alpha val="60000"/>
                </a:srgbClr>
              </a:solidFill>
              <a:highlight>
                <a:srgbClr val="00FFFF"/>
              </a:highlight>
              <a:ea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30049194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D3055F7-A79F-4635-9372-065913343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/>
              <a:t>Теория: Особенности ASP.NET MVC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5A9451C-991A-48BB-8377-129AD2BDCE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1610436"/>
            <a:ext cx="4774316" cy="4823700"/>
          </a:xfrm>
        </p:spPr>
        <p:txBody>
          <a:bodyPr vert="horz" wrap="square" lIns="0" tIns="0" rIns="0" bIns="0" rtlCol="0" anchor="t">
            <a:normAutofit fontScale="85000" lnSpcReduction="20000"/>
          </a:bodyPr>
          <a:lstStyle/>
          <a:p>
            <a:r>
              <a:rPr lang="ru-RU">
                <a:solidFill>
                  <a:srgbClr val="FFFFFF"/>
                </a:solidFill>
                <a:ea typeface="+mn-lt"/>
                <a:cs typeface="+mn-lt"/>
              </a:rPr>
              <a:t>Платформа ASP.NET MVC - фреймворк для создания сайтов и веб-приложений с помощью реализации паттерна MVC.</a:t>
            </a:r>
          </a:p>
          <a:p>
            <a:r>
              <a:rPr lang="ru-RU">
                <a:solidFill>
                  <a:srgbClr val="FFFFFF"/>
                </a:solidFill>
                <a:ea typeface="+mn-lt"/>
                <a:cs typeface="+mn-lt"/>
              </a:rPr>
              <a:t>Концепция паттерна MVC предполагает разделение приложения на три компонента:</a:t>
            </a:r>
          </a:p>
          <a:p>
            <a:pPr lvl="1"/>
            <a:r>
              <a:rPr lang="ru-RU" sz="2000" b="1">
                <a:solidFill>
                  <a:srgbClr val="FFFFFF"/>
                </a:solidFill>
                <a:ea typeface="+mn-lt"/>
                <a:cs typeface="+mn-lt"/>
              </a:rPr>
              <a:t>Контроллер </a:t>
            </a:r>
            <a:r>
              <a:rPr lang="ru-RU" sz="2000">
                <a:solidFill>
                  <a:srgbClr val="FFFFFF"/>
                </a:solidFill>
                <a:ea typeface="+mn-lt"/>
                <a:cs typeface="+mn-lt"/>
              </a:rPr>
              <a:t>- набор классов, который управляет связью от пользователя, общим потоком приложения и логикой приложения</a:t>
            </a:r>
            <a:endParaRPr lang="ru-RU" sz="2000">
              <a:ea typeface="+mn-lt"/>
              <a:cs typeface="+mn-lt"/>
            </a:endParaRPr>
          </a:p>
          <a:p>
            <a:pPr lvl="1"/>
            <a:r>
              <a:rPr lang="ru-RU" sz="2000" b="1">
                <a:solidFill>
                  <a:srgbClr val="FFFFFF"/>
                </a:solidFill>
                <a:ea typeface="+mn-lt"/>
                <a:cs typeface="+mn-lt"/>
              </a:rPr>
              <a:t>Представление </a:t>
            </a:r>
            <a:r>
              <a:rPr lang="ru-RU" sz="2000">
                <a:solidFill>
                  <a:srgbClr val="FFFFFF"/>
                </a:solidFill>
                <a:ea typeface="+mn-lt"/>
                <a:cs typeface="+mn-lt"/>
              </a:rPr>
              <a:t>- определяет, как будет отображаться пользовательский интерфейс приложения. </a:t>
            </a:r>
            <a:endParaRPr lang="ru-RU" sz="2000" b="1">
              <a:solidFill>
                <a:srgbClr val="FFFFFF"/>
              </a:solidFill>
              <a:ea typeface="Source Sans Pro"/>
            </a:endParaRPr>
          </a:p>
          <a:p>
            <a:pPr lvl="1"/>
            <a:r>
              <a:rPr lang="ru-RU" sz="2000" b="1">
                <a:solidFill>
                  <a:srgbClr val="FFFFFF"/>
                </a:solidFill>
                <a:ea typeface="+mn-lt"/>
                <a:cs typeface="+mn-lt"/>
              </a:rPr>
              <a:t>Модель</a:t>
            </a:r>
            <a:r>
              <a:rPr lang="ru-RU" sz="2000">
                <a:solidFill>
                  <a:srgbClr val="FFFFFF"/>
                </a:solidFill>
                <a:ea typeface="+mn-lt"/>
                <a:cs typeface="+mn-lt"/>
              </a:rPr>
              <a:t> - набор классов, который описывает данные, с которыми вы работаете, а также бизнес-логику.</a:t>
            </a:r>
            <a:endParaRPr lang="ru-RU" sz="2000">
              <a:ea typeface="+mn-lt"/>
              <a:cs typeface="+mn-lt"/>
            </a:endParaRPr>
          </a:p>
          <a:p>
            <a:pPr lvl="1"/>
            <a:endParaRPr lang="ru-RU" sz="2000">
              <a:solidFill>
                <a:srgbClr val="FFFFFF">
                  <a:alpha val="60000"/>
                </a:srgbClr>
              </a:solidFill>
              <a:ea typeface="Source Sans Pro"/>
            </a:endParaRPr>
          </a:p>
          <a:p>
            <a:endParaRPr lang="ru-RU">
              <a:solidFill>
                <a:srgbClr val="FFFFFF">
                  <a:alpha val="60000"/>
                </a:srgbClr>
              </a:solidFill>
              <a:ea typeface="Source Sans Pro"/>
            </a:endParaRPr>
          </a:p>
        </p:txBody>
      </p:sp>
      <p:pic>
        <p:nvPicPr>
          <p:cNvPr id="4" name="Рисунок 4">
            <a:extLst>
              <a:ext uri="{FF2B5EF4-FFF2-40B4-BE49-F238E27FC236}">
                <a16:creationId xmlns:a16="http://schemas.microsoft.com/office/drawing/2014/main" id="{EE42B00D-3AF8-4DB9-8E75-C3D480A8B4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7782" y="2323339"/>
            <a:ext cx="6066146" cy="2855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3365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F22B114-F593-45A2-90EF-437131C9CB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/>
              <a:t>Основы маршрутизации</a:t>
            </a:r>
          </a:p>
          <a:p>
            <a:pPr algn="ctr"/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B299A28-220C-4E32-B6FA-5910F5BA44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wrap="square" lIns="0" tIns="0" rIns="0" bIns="0" rtlCol="0" anchor="t">
            <a:normAutofit/>
          </a:bodyPr>
          <a:lstStyle/>
          <a:p>
            <a:r>
              <a:rPr lang="ru-RU">
                <a:solidFill>
                  <a:srgbClr val="FFFFFF"/>
                </a:solidFill>
                <a:ea typeface="+mn-lt"/>
                <a:cs typeface="+mn-lt"/>
              </a:rPr>
              <a:t>Чтобы обратиться к контроллеру </a:t>
            </a:r>
            <a:r>
              <a:rPr lang="ru-RU" err="1">
                <a:solidFill>
                  <a:srgbClr val="FFFFFF"/>
                </a:solidFill>
                <a:ea typeface="+mn-lt"/>
                <a:cs typeface="+mn-lt"/>
              </a:rPr>
              <a:t>HomeController</a:t>
            </a:r>
            <a:r>
              <a:rPr lang="ru-RU">
                <a:solidFill>
                  <a:srgbClr val="FFFFFF"/>
                </a:solidFill>
                <a:ea typeface="+mn-lt"/>
                <a:cs typeface="+mn-lt"/>
              </a:rPr>
              <a:t> или отправить ему запрос, нам надо указать в строке запроса его имя - </a:t>
            </a:r>
            <a:r>
              <a:rPr lang="ru-RU" b="1" err="1">
                <a:solidFill>
                  <a:srgbClr val="FFFFFF"/>
                </a:solidFill>
                <a:ea typeface="+mn-lt"/>
                <a:cs typeface="+mn-lt"/>
              </a:rPr>
              <a:t>Home</a:t>
            </a:r>
            <a:r>
              <a:rPr lang="ru-RU">
                <a:solidFill>
                  <a:srgbClr val="FFFFFF"/>
                </a:solidFill>
                <a:ea typeface="+mn-lt"/>
                <a:cs typeface="+mn-lt"/>
              </a:rPr>
              <a:t>. Кроме того, после имени контроллера нам надо через слеш указать действие или метод контроллера, к которому отправляется запрос. По умолчанию при запуске проекта или при обращении к сайту система </a:t>
            </a:r>
            <a:r>
              <a:rPr lang="ru-RU" err="1">
                <a:solidFill>
                  <a:srgbClr val="FFFFFF"/>
                </a:solidFill>
                <a:ea typeface="+mn-lt"/>
                <a:cs typeface="+mn-lt"/>
              </a:rPr>
              <a:t>mvc</a:t>
            </a:r>
            <a:r>
              <a:rPr lang="ru-RU">
                <a:solidFill>
                  <a:srgbClr val="FFFFFF"/>
                </a:solidFill>
                <a:ea typeface="+mn-lt"/>
                <a:cs typeface="+mn-lt"/>
              </a:rPr>
              <a:t> будет вызывать действие </a:t>
            </a:r>
            <a:r>
              <a:rPr lang="ru-RU" err="1">
                <a:solidFill>
                  <a:srgbClr val="FFFFFF"/>
                </a:solidFill>
                <a:ea typeface="+mn-lt"/>
                <a:cs typeface="+mn-lt"/>
              </a:rPr>
              <a:t>Index</a:t>
            </a:r>
            <a:r>
              <a:rPr lang="ru-RU">
                <a:solidFill>
                  <a:srgbClr val="FFFFFF"/>
                </a:solidFill>
                <a:ea typeface="+mn-lt"/>
                <a:cs typeface="+mn-lt"/>
              </a:rPr>
              <a:t> контроллера </a:t>
            </a:r>
            <a:r>
              <a:rPr lang="ru-RU" err="1">
                <a:solidFill>
                  <a:srgbClr val="FFFFFF"/>
                </a:solidFill>
                <a:ea typeface="+mn-lt"/>
                <a:cs typeface="+mn-lt"/>
              </a:rPr>
              <a:t>HomeController</a:t>
            </a:r>
            <a:r>
              <a:rPr lang="ru-RU">
                <a:solidFill>
                  <a:srgbClr val="FFFFFF"/>
                </a:solidFill>
                <a:ea typeface="+mn-lt"/>
                <a:cs typeface="+mn-lt"/>
              </a:rPr>
              <a:t>, если не будет указан иной маршрут по умолчанию в параметрах маршрутизации. Путь </a:t>
            </a:r>
            <a:r>
              <a:rPr lang="ru-RU">
                <a:solidFill>
                  <a:srgbClr val="FFFFFF"/>
                </a:solidFill>
                <a:latin typeface="Consolas"/>
              </a:rPr>
              <a:t>/</a:t>
            </a:r>
            <a:r>
              <a:rPr lang="ru-RU" err="1">
                <a:solidFill>
                  <a:srgbClr val="FFFFFF"/>
                </a:solidFill>
                <a:latin typeface="Consolas"/>
              </a:rPr>
              <a:t>Home</a:t>
            </a:r>
            <a:r>
              <a:rPr lang="ru-RU">
                <a:solidFill>
                  <a:srgbClr val="FFFFFF"/>
                </a:solidFill>
                <a:latin typeface="Consolas"/>
              </a:rPr>
              <a:t>/</a:t>
            </a:r>
            <a:r>
              <a:rPr lang="ru-RU" err="1">
                <a:solidFill>
                  <a:srgbClr val="FFFFFF"/>
                </a:solidFill>
                <a:latin typeface="Consolas"/>
              </a:rPr>
              <a:t>Buy</a:t>
            </a:r>
            <a:r>
              <a:rPr lang="ru-RU">
                <a:solidFill>
                  <a:srgbClr val="FFFFFF"/>
                </a:solidFill>
                <a:ea typeface="+mn-lt"/>
                <a:cs typeface="+mn-lt"/>
              </a:rPr>
              <a:t> означает, что мы обращаемся к методу </a:t>
            </a:r>
            <a:r>
              <a:rPr lang="ru-RU" err="1">
                <a:solidFill>
                  <a:srgbClr val="FFFFFF"/>
                </a:solidFill>
                <a:ea typeface="+mn-lt"/>
                <a:cs typeface="+mn-lt"/>
              </a:rPr>
              <a:t>Buy</a:t>
            </a:r>
            <a:r>
              <a:rPr lang="ru-RU">
                <a:solidFill>
                  <a:srgbClr val="FFFFFF"/>
                </a:solidFill>
                <a:ea typeface="+mn-lt"/>
                <a:cs typeface="+mn-lt"/>
              </a:rPr>
              <a:t> контроллера </a:t>
            </a:r>
            <a:r>
              <a:rPr lang="ru-RU" err="1">
                <a:solidFill>
                  <a:srgbClr val="FFFFFF"/>
                </a:solidFill>
                <a:ea typeface="+mn-lt"/>
                <a:cs typeface="+mn-lt"/>
              </a:rPr>
              <a:t>HomeController</a:t>
            </a:r>
            <a:r>
              <a:rPr lang="ru-RU">
                <a:solidFill>
                  <a:srgbClr val="FFFFFF"/>
                </a:solidFill>
                <a:ea typeface="+mn-lt"/>
                <a:cs typeface="+mn-lt"/>
              </a:rPr>
              <a:t>. А добавление в запрос параметра </a:t>
            </a:r>
            <a:r>
              <a:rPr lang="ru-RU">
                <a:solidFill>
                  <a:srgbClr val="FFFFFF"/>
                </a:solidFill>
                <a:latin typeface="Consolas"/>
              </a:rPr>
              <a:t>/</a:t>
            </a:r>
            <a:r>
              <a:rPr lang="ru-RU" err="1">
                <a:solidFill>
                  <a:srgbClr val="FFFFFF"/>
                </a:solidFill>
                <a:latin typeface="Consolas"/>
              </a:rPr>
              <a:t>Home</a:t>
            </a:r>
            <a:r>
              <a:rPr lang="ru-RU">
                <a:solidFill>
                  <a:srgbClr val="FFFFFF"/>
                </a:solidFill>
                <a:latin typeface="Consolas"/>
              </a:rPr>
              <a:t>/</a:t>
            </a:r>
            <a:r>
              <a:rPr lang="ru-RU" err="1">
                <a:solidFill>
                  <a:srgbClr val="FFFFFF"/>
                </a:solidFill>
                <a:latin typeface="Consolas"/>
              </a:rPr>
              <a:t>Buy</a:t>
            </a:r>
            <a:r>
              <a:rPr lang="ru-RU">
                <a:solidFill>
                  <a:srgbClr val="FFFFFF"/>
                </a:solidFill>
                <a:latin typeface="Consolas"/>
              </a:rPr>
              <a:t>/@b.Id</a:t>
            </a:r>
            <a:r>
              <a:rPr lang="ru-RU">
                <a:solidFill>
                  <a:srgbClr val="FFFFFF"/>
                </a:solidFill>
                <a:ea typeface="+mn-lt"/>
                <a:cs typeface="+mn-lt"/>
              </a:rPr>
              <a:t>, означает, что такой метод может принимать параметр. Но перед тем как создать этот метод, наполним приложение данными.</a:t>
            </a:r>
            <a:endParaRPr lang="ru-RU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4003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C5EB206-93F7-4254-9C20-9F49D6905D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/>
              <a:t>Данные для моделей по умолчанию</a:t>
            </a:r>
          </a:p>
          <a:p>
            <a:pPr algn="ctr"/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735E5A2-2D43-4F10-8268-F3DC05808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1401999"/>
            <a:ext cx="10413003" cy="1042125"/>
          </a:xfrm>
        </p:spPr>
        <p:txBody>
          <a:bodyPr vert="horz" wrap="square" lIns="0" tIns="0" rIns="0" bIns="0" rtlCol="0" anchor="t">
            <a:normAutofit/>
          </a:bodyPr>
          <a:lstStyle/>
          <a:p>
            <a:r>
              <a:rPr lang="ru-RU">
                <a:solidFill>
                  <a:srgbClr val="FFFFFF"/>
                </a:solidFill>
                <a:ea typeface="+mn-lt"/>
                <a:cs typeface="+mn-lt"/>
              </a:rPr>
              <a:t>В папку </a:t>
            </a:r>
            <a:r>
              <a:rPr lang="ru-RU" err="1">
                <a:solidFill>
                  <a:srgbClr val="FFFFFF"/>
                </a:solidFill>
                <a:ea typeface="+mn-lt"/>
                <a:cs typeface="+mn-lt"/>
              </a:rPr>
              <a:t>Models</a:t>
            </a:r>
            <a:r>
              <a:rPr lang="ru-RU">
                <a:solidFill>
                  <a:srgbClr val="FFFFFF"/>
                </a:solidFill>
                <a:ea typeface="+mn-lt"/>
                <a:cs typeface="+mn-lt"/>
              </a:rPr>
              <a:t> добавим новый класс </a:t>
            </a:r>
            <a:r>
              <a:rPr lang="ru-RU" b="1" err="1">
                <a:solidFill>
                  <a:srgbClr val="FFFFFF"/>
                </a:solidFill>
                <a:ea typeface="+mn-lt"/>
                <a:cs typeface="+mn-lt"/>
              </a:rPr>
              <a:t>ProductDbInitializer</a:t>
            </a:r>
            <a:r>
              <a:rPr lang="ru-RU">
                <a:solidFill>
                  <a:srgbClr val="FFFFFF"/>
                </a:solidFill>
                <a:ea typeface="+mn-lt"/>
                <a:cs typeface="+mn-lt"/>
              </a:rPr>
              <a:t> и изменим его код следующим образом:</a:t>
            </a:r>
            <a:endParaRPr lang="ru-RU">
              <a:solidFill>
                <a:srgbClr val="FFFFFF"/>
              </a:solidFill>
            </a:endParaRPr>
          </a:p>
        </p:txBody>
      </p:sp>
      <p:pic>
        <p:nvPicPr>
          <p:cNvPr id="4" name="Рисунок 5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78BC1366-1525-4602-9240-1D2C12B8A3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2880" y="2296740"/>
            <a:ext cx="8265000" cy="4033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7373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59DADB2-97C6-41D9-8503-D671EC7672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744" y="526863"/>
            <a:ext cx="11551040" cy="1332000"/>
          </a:xfrm>
        </p:spPr>
        <p:txBody>
          <a:bodyPr>
            <a:normAutofit/>
          </a:bodyPr>
          <a:lstStyle/>
          <a:p>
            <a:pPr algn="ctr"/>
            <a:r>
              <a:rPr lang="ru-RU"/>
              <a:t>Комментарии к </a:t>
            </a:r>
            <a:r>
              <a:rPr lang="ru-RU">
                <a:latin typeface="Source Sans Pro"/>
                <a:ea typeface="Source Sans Pro"/>
              </a:rPr>
              <a:t> ProductDBInitializer</a:t>
            </a:r>
            <a:endParaRPr lang="ru-RU">
              <a:latin typeface="Consolas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ED2742A-FF79-440B-A1F3-05C628AAD4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1328789"/>
            <a:ext cx="11090274" cy="4764035"/>
          </a:xfrm>
        </p:spPr>
        <p:txBody>
          <a:bodyPr vert="horz" wrap="square" lIns="0" tIns="0" rIns="0" bIns="0" rtlCol="0" anchor="t">
            <a:normAutofit/>
          </a:bodyPr>
          <a:lstStyle/>
          <a:p>
            <a:r>
              <a:rPr lang="ru-RU">
                <a:solidFill>
                  <a:srgbClr val="FFFFFF"/>
                </a:solidFill>
                <a:ea typeface="+mn-lt"/>
                <a:cs typeface="+mn-lt"/>
              </a:rPr>
              <a:t>Класс </a:t>
            </a:r>
            <a:r>
              <a:rPr lang="ru-RU" err="1">
                <a:solidFill>
                  <a:srgbClr val="FFFFFF"/>
                </a:solidFill>
                <a:latin typeface="Consolas"/>
              </a:rPr>
              <a:t>DropCreateDatabaseAlways</a:t>
            </a:r>
            <a:r>
              <a:rPr lang="ru-RU">
                <a:solidFill>
                  <a:srgbClr val="FFFFFF"/>
                </a:solidFill>
                <a:ea typeface="+mn-lt"/>
                <a:cs typeface="+mn-lt"/>
              </a:rPr>
              <a:t> позволяет при каждом новом запуске заполнять базу данных заново некоторыми начальными данными. В качестве таких начальных значений здесь создаются три объекта </a:t>
            </a:r>
            <a:r>
              <a:rPr lang="ru-RU" err="1">
                <a:solidFill>
                  <a:schemeClr val="tx1"/>
                </a:solidFill>
                <a:ea typeface="+mn-lt"/>
                <a:cs typeface="+mn-lt"/>
              </a:rPr>
              <a:t>Product</a:t>
            </a:r>
            <a:r>
              <a:rPr lang="ru-RU">
                <a:solidFill>
                  <a:srgbClr val="FFFFFF"/>
                </a:solidFill>
                <a:ea typeface="+mn-lt"/>
                <a:cs typeface="+mn-lt"/>
              </a:rPr>
              <a:t>. Используя метод </a:t>
            </a:r>
            <a:r>
              <a:rPr lang="ru-RU" err="1">
                <a:solidFill>
                  <a:srgbClr val="FFFFFF"/>
                </a:solidFill>
                <a:latin typeface="Consolas"/>
              </a:rPr>
              <a:t>db.</a:t>
            </a:r>
            <a:r>
              <a:rPr lang="ru-RU" err="1">
                <a:solidFill>
                  <a:schemeClr val="tx1"/>
                </a:solidFill>
                <a:latin typeface="Source Sans Pro"/>
                <a:ea typeface="Source Sans Pro"/>
              </a:rPr>
              <a:t>Product</a:t>
            </a:r>
            <a:r>
              <a:rPr lang="ru-RU" err="1">
                <a:solidFill>
                  <a:srgbClr val="FFFFFF"/>
                </a:solidFill>
                <a:latin typeface="Consolas"/>
              </a:rPr>
              <a:t>.Add</a:t>
            </a:r>
            <a:r>
              <a:rPr lang="ru-RU">
                <a:solidFill>
                  <a:srgbClr val="FFFFFF"/>
                </a:solidFill>
                <a:ea typeface="+mn-lt"/>
                <a:cs typeface="+mn-lt"/>
              </a:rPr>
              <a:t> мы добавляем каждый такой объект в базу данных.</a:t>
            </a:r>
            <a:endParaRPr lang="ru-RU">
              <a:solidFill>
                <a:srgbClr val="FFFFFF"/>
              </a:solidFill>
              <a:ea typeface="Source Sans Pro"/>
            </a:endParaRPr>
          </a:p>
          <a:p>
            <a:r>
              <a:rPr lang="ru-RU">
                <a:solidFill>
                  <a:srgbClr val="FFFFFF"/>
                </a:solidFill>
                <a:ea typeface="+mn-lt"/>
                <a:cs typeface="+mn-lt"/>
              </a:rPr>
              <a:t>Однако чтобы этот класс действительно сработал, и заполнение базы данных произошло, нам надо запустить его при запуске приложения. Все начальные настройки приложения и конфигурации находятся в файле </a:t>
            </a:r>
            <a:r>
              <a:rPr lang="ru-RU" b="1" err="1">
                <a:solidFill>
                  <a:srgbClr val="FFFFFF"/>
                </a:solidFill>
                <a:ea typeface="+mn-lt"/>
                <a:cs typeface="+mn-lt"/>
              </a:rPr>
              <a:t>Global.asax</a:t>
            </a:r>
            <a:r>
              <a:rPr lang="ru-RU">
                <a:solidFill>
                  <a:srgbClr val="FFFFFF"/>
                </a:solidFill>
                <a:ea typeface="+mn-lt"/>
                <a:cs typeface="+mn-lt"/>
              </a:rPr>
              <a:t>. Откроем его и добавим в метод </a:t>
            </a:r>
            <a:r>
              <a:rPr lang="ru-RU" b="1" err="1">
                <a:solidFill>
                  <a:srgbClr val="FFFFFF"/>
                </a:solidFill>
                <a:ea typeface="+mn-lt"/>
                <a:cs typeface="+mn-lt"/>
              </a:rPr>
              <a:t>Application_Start</a:t>
            </a:r>
            <a:r>
              <a:rPr lang="ru-RU">
                <a:solidFill>
                  <a:srgbClr val="FFFFFF"/>
                </a:solidFill>
                <a:ea typeface="+mn-lt"/>
                <a:cs typeface="+mn-lt"/>
              </a:rPr>
              <a:t>, который отрабатывает при старте приложения, следующую строку </a:t>
            </a:r>
            <a:r>
              <a:rPr lang="ru-RU" err="1">
                <a:solidFill>
                  <a:srgbClr val="FFFFFF"/>
                </a:solidFill>
                <a:latin typeface="Consolas"/>
              </a:rPr>
              <a:t>Database.SetInitializer</a:t>
            </a:r>
            <a:r>
              <a:rPr lang="ru-RU">
                <a:solidFill>
                  <a:srgbClr val="FFFFFF"/>
                </a:solidFill>
                <a:latin typeface="Consolas"/>
              </a:rPr>
              <a:t>(</a:t>
            </a:r>
            <a:r>
              <a:rPr lang="ru-RU" err="1">
                <a:solidFill>
                  <a:srgbClr val="FFFFFF"/>
                </a:solidFill>
                <a:latin typeface="Consolas"/>
              </a:rPr>
              <a:t>new</a:t>
            </a:r>
            <a:r>
              <a:rPr lang="ru-RU">
                <a:solidFill>
                  <a:srgbClr val="FFFFFF"/>
                </a:solidFill>
                <a:latin typeface="Consolas"/>
              </a:rPr>
              <a:t> </a:t>
            </a:r>
            <a:r>
              <a:rPr lang="ru-RU" err="1">
                <a:solidFill>
                  <a:schemeClr val="tx1"/>
                </a:solidFill>
                <a:latin typeface="Source Sans Pro"/>
                <a:ea typeface="Source Sans Pro"/>
              </a:rPr>
              <a:t>Product</a:t>
            </a:r>
            <a:r>
              <a:rPr lang="ru-RU" err="1">
                <a:solidFill>
                  <a:srgbClr val="FFFFFF"/>
                </a:solidFill>
                <a:latin typeface="Consolas"/>
              </a:rPr>
              <a:t>DbInitializer</a:t>
            </a:r>
            <a:r>
              <a:rPr lang="ru-RU">
                <a:solidFill>
                  <a:srgbClr val="FFFFFF"/>
                </a:solidFill>
                <a:latin typeface="Consolas"/>
              </a:rPr>
              <a:t>());</a:t>
            </a:r>
            <a:r>
              <a:rPr lang="ru-RU">
                <a:solidFill>
                  <a:srgbClr val="FFFFFF"/>
                </a:solidFill>
                <a:ea typeface="+mn-lt"/>
                <a:cs typeface="+mn-lt"/>
              </a:rPr>
              <a:t>:</a:t>
            </a:r>
            <a:endParaRPr lang="ru-RU">
              <a:solidFill>
                <a:srgbClr val="FFFFFF"/>
              </a:solidFill>
            </a:endParaRPr>
          </a:p>
          <a:p>
            <a:endParaRPr lang="ru-RU">
              <a:ea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36882217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2DBECDD-0CF4-4CF4-8353-CFD0B4952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ru-RU"/>
              <a:t>Класс </a:t>
            </a:r>
            <a:r>
              <a:rPr lang="ru-RU" err="1"/>
              <a:t>MvcApplication</a:t>
            </a:r>
            <a:r>
              <a:rPr lang="ru-RU"/>
              <a:t> c методом </a:t>
            </a:r>
            <a:r>
              <a:rPr lang="ru-RU" err="1"/>
              <a:t>Application_Start</a:t>
            </a:r>
            <a:r>
              <a:rPr lang="ru-RU"/>
              <a:t>()</a:t>
            </a:r>
          </a:p>
        </p:txBody>
      </p:sp>
      <p:pic>
        <p:nvPicPr>
          <p:cNvPr id="5" name="Рисунок 6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AD5285FF-099E-4FFA-9762-8C33BA0C9E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473" t="13521" r="-236"/>
          <a:stretch/>
        </p:blipFill>
        <p:spPr>
          <a:xfrm>
            <a:off x="3006575" y="1956316"/>
            <a:ext cx="6660739" cy="4786246"/>
          </a:xfrm>
        </p:spPr>
      </p:pic>
    </p:spTree>
    <p:extLst>
      <p:ext uri="{BB962C8B-B14F-4D97-AF65-F5344CB8AC3E}">
        <p14:creationId xmlns:p14="http://schemas.microsoft.com/office/powerpoint/2010/main" val="7083471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862FD2-3599-4B6C-B311-8800FD9007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Веб-страница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4F120DB-CB29-409D-B723-5EBDA32854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1597728"/>
            <a:ext cx="5722657" cy="3979625"/>
          </a:xfrm>
        </p:spPr>
        <p:txBody>
          <a:bodyPr vert="horz" wrap="square" lIns="0" tIns="0" rIns="0" bIns="0" rtlCol="0" anchor="t">
            <a:normAutofit/>
          </a:bodyPr>
          <a:lstStyle/>
          <a:p>
            <a:r>
              <a:rPr lang="ru-RU">
                <a:solidFill>
                  <a:srgbClr val="FFFFFF"/>
                </a:solidFill>
                <a:ea typeface="+mn-lt"/>
                <a:cs typeface="+mn-lt"/>
              </a:rPr>
              <a:t>После того как все операции в презентации будут проделаны вы сможете увидеть подобную главную страницу.</a:t>
            </a:r>
          </a:p>
          <a:p>
            <a:r>
              <a:rPr lang="ru-RU">
                <a:solidFill>
                  <a:srgbClr val="FFFFFF"/>
                </a:solidFill>
                <a:ea typeface="+mn-lt"/>
                <a:cs typeface="+mn-lt"/>
              </a:rPr>
              <a:t>И если мы откроем папку проекта на жестком диске и в этой папке перейдем к каталогу </a:t>
            </a:r>
            <a:r>
              <a:rPr lang="ru-RU" b="1" err="1">
                <a:solidFill>
                  <a:srgbClr val="FFFFFF"/>
                </a:solidFill>
                <a:ea typeface="+mn-lt"/>
                <a:cs typeface="+mn-lt"/>
              </a:rPr>
              <a:t>App_Data</a:t>
            </a:r>
            <a:r>
              <a:rPr lang="ru-RU">
                <a:solidFill>
                  <a:srgbClr val="FFFFFF"/>
                </a:solidFill>
                <a:ea typeface="+mn-lt"/>
                <a:cs typeface="+mn-lt"/>
              </a:rPr>
              <a:t>, то сможем увидеть только что созданную базу данных </a:t>
            </a:r>
            <a:r>
              <a:rPr lang="ru-RU" err="1">
                <a:solidFill>
                  <a:srgbClr val="FFFFFF"/>
                </a:solidFill>
                <a:ea typeface="+mn-lt"/>
                <a:cs typeface="+mn-lt"/>
              </a:rPr>
              <a:t>ProductStore.mdf</a:t>
            </a:r>
            <a:r>
              <a:rPr lang="ru-RU">
                <a:solidFill>
                  <a:srgbClr val="FFFFFF"/>
                </a:solidFill>
                <a:ea typeface="+mn-lt"/>
                <a:cs typeface="+mn-lt"/>
              </a:rPr>
              <a:t>, которая и хранит эти данные по умолчанию.</a:t>
            </a:r>
            <a:endParaRPr lang="ru-RU">
              <a:solidFill>
                <a:srgbClr val="FFFFFF"/>
              </a:solidFill>
              <a:ea typeface="Source Sans Pro"/>
            </a:endParaRPr>
          </a:p>
        </p:txBody>
      </p:sp>
      <p:pic>
        <p:nvPicPr>
          <p:cNvPr id="4" name="Рисунок 5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4F93DDEF-905E-4F36-81C1-F460C4CC5F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5282" y="1296576"/>
            <a:ext cx="5331758" cy="3939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3564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AEEAE9C-964D-4C68-94E9-35C9998C2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Создание метода Buy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0DC6051-F9C7-450B-8586-00119B166F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1876133"/>
            <a:ext cx="5543363" cy="4216691"/>
          </a:xfrm>
        </p:spPr>
        <p:txBody>
          <a:bodyPr vert="horz" wrap="square" lIns="0" tIns="0" rIns="0" bIns="0" rtlCol="0" anchor="t">
            <a:normAutofit/>
          </a:bodyPr>
          <a:lstStyle/>
          <a:p>
            <a:pPr>
              <a:spcBef>
                <a:spcPts val="400"/>
              </a:spcBef>
              <a:spcAft>
                <a:spcPts val="400"/>
              </a:spcAft>
            </a:pPr>
            <a:r>
              <a:rPr lang="ru-RU">
                <a:solidFill>
                  <a:srgbClr val="FFFFFF"/>
                </a:solidFill>
                <a:ea typeface="+mn-lt"/>
                <a:cs typeface="+mn-lt"/>
              </a:rPr>
              <a:t>Теперь же создадим выше обсуждавшийся метод </a:t>
            </a:r>
            <a:r>
              <a:rPr lang="ru-RU" b="1" err="1">
                <a:solidFill>
                  <a:srgbClr val="FFFFFF"/>
                </a:solidFill>
                <a:ea typeface="+mn-lt"/>
                <a:cs typeface="+mn-lt"/>
              </a:rPr>
              <a:t>Buy</a:t>
            </a:r>
            <a:r>
              <a:rPr lang="ru-RU">
                <a:solidFill>
                  <a:srgbClr val="FFFFFF"/>
                </a:solidFill>
                <a:ea typeface="+mn-lt"/>
                <a:cs typeface="+mn-lt"/>
              </a:rPr>
              <a:t>, который отвечает за покупку книги. Добавим в контроллер </a:t>
            </a:r>
            <a:r>
              <a:rPr lang="ru-RU" err="1">
                <a:solidFill>
                  <a:srgbClr val="FFFFFF"/>
                </a:solidFill>
                <a:ea typeface="+mn-lt"/>
                <a:cs typeface="+mn-lt"/>
              </a:rPr>
              <a:t>HomeController</a:t>
            </a:r>
            <a:r>
              <a:rPr lang="ru-RU">
                <a:solidFill>
                  <a:srgbClr val="FFFFFF"/>
                </a:solidFill>
                <a:ea typeface="+mn-lt"/>
                <a:cs typeface="+mn-lt"/>
              </a:rPr>
              <a:t> следующие два метода:</a:t>
            </a:r>
            <a:endParaRPr lang="ru-RU"/>
          </a:p>
          <a:p>
            <a:pPr>
              <a:spcBef>
                <a:spcPts val="400"/>
              </a:spcBef>
              <a:spcAft>
                <a:spcPts val="400"/>
              </a:spcAft>
            </a:pPr>
            <a:r>
              <a:rPr lang="ru-RU">
                <a:solidFill>
                  <a:srgbClr val="FFFFFF"/>
                </a:solidFill>
                <a:ea typeface="+mn-lt"/>
                <a:cs typeface="+mn-lt"/>
              </a:rPr>
              <a:t>Хотя здесь два метода, но в целом они составляют одно действие </a:t>
            </a:r>
            <a:r>
              <a:rPr lang="ru-RU" err="1">
                <a:solidFill>
                  <a:srgbClr val="FFFFFF"/>
                </a:solidFill>
                <a:ea typeface="+mn-lt"/>
                <a:cs typeface="+mn-lt"/>
              </a:rPr>
              <a:t>Buy</a:t>
            </a:r>
            <a:r>
              <a:rPr lang="ru-RU">
                <a:solidFill>
                  <a:srgbClr val="FFFFFF"/>
                </a:solidFill>
                <a:ea typeface="+mn-lt"/>
                <a:cs typeface="+mn-lt"/>
              </a:rPr>
              <a:t>, только первый метод срабатывает при получении запроса GET, а второй - при получении запроса POST. С помощью атрибутов [</a:t>
            </a:r>
            <a:r>
              <a:rPr lang="ru-RU" err="1">
                <a:solidFill>
                  <a:srgbClr val="FFFFFF"/>
                </a:solidFill>
                <a:ea typeface="+mn-lt"/>
                <a:cs typeface="+mn-lt"/>
              </a:rPr>
              <a:t>HttpGet</a:t>
            </a:r>
            <a:r>
              <a:rPr lang="ru-RU">
                <a:solidFill>
                  <a:srgbClr val="FFFFFF"/>
                </a:solidFill>
                <a:ea typeface="+mn-lt"/>
                <a:cs typeface="+mn-lt"/>
              </a:rPr>
              <a:t>] и [</a:t>
            </a:r>
            <a:r>
              <a:rPr lang="ru-RU" err="1">
                <a:solidFill>
                  <a:srgbClr val="FFFFFF"/>
                </a:solidFill>
                <a:ea typeface="+mn-lt"/>
                <a:cs typeface="+mn-lt"/>
              </a:rPr>
              <a:t>HttpPost</a:t>
            </a:r>
            <a:r>
              <a:rPr lang="ru-RU">
                <a:solidFill>
                  <a:srgbClr val="FFFFFF"/>
                </a:solidFill>
                <a:ea typeface="+mn-lt"/>
                <a:cs typeface="+mn-lt"/>
              </a:rPr>
              <a:t>] мы можем указать, какой метод какой тип запроса обрабатывает.</a:t>
            </a:r>
          </a:p>
        </p:txBody>
      </p:sp>
      <p:pic>
        <p:nvPicPr>
          <p:cNvPr id="4" name="Рисунок 5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15B3B32D-307C-4579-AAD9-37502EE698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2069" y="357572"/>
            <a:ext cx="4874118" cy="6143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3682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9D41FB1-737B-4EE7-8602-1BBE43E922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/>
              <a:t>Создание метода </a:t>
            </a:r>
            <a:r>
              <a:rPr lang="ru-RU" err="1"/>
              <a:t>Buy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3E1CE34-00EE-4513-9A58-18780EADBD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wrap="square" lIns="0" tIns="0" rIns="0" bIns="0" rtlCol="0" anchor="t">
            <a:normAutofit/>
          </a:bodyPr>
          <a:lstStyle/>
          <a:p>
            <a:r>
              <a:rPr lang="ru-RU">
                <a:solidFill>
                  <a:srgbClr val="FFFFFF"/>
                </a:solidFill>
                <a:ea typeface="+mn-lt"/>
                <a:cs typeface="+mn-lt"/>
              </a:rPr>
              <a:t>Так как предполагается, что в метод </a:t>
            </a:r>
            <a:r>
              <a:rPr lang="ru-RU" err="1">
                <a:solidFill>
                  <a:srgbClr val="FFFFFF"/>
                </a:solidFill>
                <a:ea typeface="+mn-lt"/>
                <a:cs typeface="+mn-lt"/>
              </a:rPr>
              <a:t>Buy</a:t>
            </a:r>
            <a:r>
              <a:rPr lang="ru-RU">
                <a:solidFill>
                  <a:srgbClr val="FFFFFF"/>
                </a:solidFill>
                <a:ea typeface="+mn-lt"/>
                <a:cs typeface="+mn-lt"/>
              </a:rPr>
              <a:t> будет передаваться </a:t>
            </a:r>
            <a:r>
              <a:rPr lang="ru-RU" err="1">
                <a:solidFill>
                  <a:srgbClr val="FFFFFF"/>
                </a:solidFill>
                <a:ea typeface="+mn-lt"/>
                <a:cs typeface="+mn-lt"/>
              </a:rPr>
              <a:t>id</a:t>
            </a:r>
            <a:r>
              <a:rPr lang="ru-RU">
                <a:solidFill>
                  <a:srgbClr val="FFFFFF"/>
                </a:solidFill>
                <a:ea typeface="+mn-lt"/>
                <a:cs typeface="+mn-lt"/>
              </a:rPr>
              <a:t> книги, которую пользователь хочет купить, то нам надо определить в методе соответствующий параметр: </a:t>
            </a:r>
            <a:r>
              <a:rPr lang="ru-RU" err="1">
                <a:solidFill>
                  <a:srgbClr val="FFFFFF"/>
                </a:solidFill>
                <a:latin typeface="Consolas"/>
              </a:rPr>
              <a:t>public</a:t>
            </a:r>
            <a:r>
              <a:rPr lang="ru-RU">
                <a:solidFill>
                  <a:srgbClr val="FFFFFF"/>
                </a:solidFill>
                <a:latin typeface="Consolas"/>
              </a:rPr>
              <a:t> </a:t>
            </a:r>
            <a:r>
              <a:rPr lang="ru-RU" err="1">
                <a:solidFill>
                  <a:srgbClr val="FFFFFF"/>
                </a:solidFill>
                <a:latin typeface="Consolas"/>
              </a:rPr>
              <a:t>ActionResult</a:t>
            </a:r>
            <a:r>
              <a:rPr lang="ru-RU">
                <a:solidFill>
                  <a:srgbClr val="FFFFFF"/>
                </a:solidFill>
                <a:latin typeface="Consolas"/>
              </a:rPr>
              <a:t> </a:t>
            </a:r>
            <a:r>
              <a:rPr lang="ru-RU" err="1">
                <a:solidFill>
                  <a:srgbClr val="FFFFFF"/>
                </a:solidFill>
                <a:latin typeface="Consolas"/>
              </a:rPr>
              <a:t>Buy</a:t>
            </a:r>
            <a:r>
              <a:rPr lang="ru-RU">
                <a:solidFill>
                  <a:srgbClr val="FFFFFF"/>
                </a:solidFill>
                <a:latin typeface="Consolas"/>
              </a:rPr>
              <a:t>(</a:t>
            </a:r>
            <a:r>
              <a:rPr lang="ru-RU" err="1">
                <a:solidFill>
                  <a:srgbClr val="FFFFFF"/>
                </a:solidFill>
                <a:latin typeface="Consolas"/>
              </a:rPr>
              <a:t>int</a:t>
            </a:r>
            <a:r>
              <a:rPr lang="ru-RU">
                <a:solidFill>
                  <a:srgbClr val="FFFFFF"/>
                </a:solidFill>
                <a:latin typeface="Consolas"/>
              </a:rPr>
              <a:t> </a:t>
            </a:r>
            <a:r>
              <a:rPr lang="ru-RU" err="1">
                <a:solidFill>
                  <a:srgbClr val="FFFFFF"/>
                </a:solidFill>
                <a:latin typeface="Consolas"/>
              </a:rPr>
              <a:t>id</a:t>
            </a:r>
            <a:r>
              <a:rPr lang="ru-RU">
                <a:solidFill>
                  <a:srgbClr val="FFFFFF"/>
                </a:solidFill>
                <a:latin typeface="Consolas"/>
              </a:rPr>
              <a:t>)</a:t>
            </a:r>
            <a:r>
              <a:rPr lang="ru-RU">
                <a:solidFill>
                  <a:srgbClr val="FFFFFF"/>
                </a:solidFill>
                <a:ea typeface="+mn-lt"/>
                <a:cs typeface="+mn-lt"/>
              </a:rPr>
              <a:t>. Затем этот параметр передается через объект </a:t>
            </a:r>
            <a:r>
              <a:rPr lang="ru-RU" err="1">
                <a:solidFill>
                  <a:srgbClr val="FFFFFF"/>
                </a:solidFill>
                <a:ea typeface="+mn-lt"/>
                <a:cs typeface="+mn-lt"/>
              </a:rPr>
              <a:t>ViewBag</a:t>
            </a:r>
            <a:r>
              <a:rPr lang="ru-RU">
                <a:solidFill>
                  <a:srgbClr val="FFFFFF"/>
                </a:solidFill>
                <a:ea typeface="+mn-lt"/>
                <a:cs typeface="+mn-lt"/>
              </a:rPr>
              <a:t> в представление, которое мы сейчас создадим.</a:t>
            </a:r>
            <a:endParaRPr lang="ru-RU">
              <a:solidFill>
                <a:srgbClr val="FFFFFF"/>
              </a:solidFill>
              <a:ea typeface="Source Sans Pro"/>
            </a:endParaRPr>
          </a:p>
          <a:p>
            <a:r>
              <a:rPr lang="ru-RU">
                <a:solidFill>
                  <a:srgbClr val="FFFFFF"/>
                </a:solidFill>
                <a:ea typeface="+mn-lt"/>
                <a:cs typeface="+mn-lt"/>
              </a:rPr>
              <a:t>Метод </a:t>
            </a:r>
            <a:r>
              <a:rPr lang="ru-RU" err="1">
                <a:solidFill>
                  <a:srgbClr val="FFFFFF"/>
                </a:solidFill>
                <a:latin typeface="Consolas"/>
              </a:rPr>
              <a:t>public</a:t>
            </a:r>
            <a:r>
              <a:rPr lang="ru-RU">
                <a:solidFill>
                  <a:srgbClr val="FFFFFF"/>
                </a:solidFill>
                <a:latin typeface="Consolas"/>
              </a:rPr>
              <a:t> </a:t>
            </a:r>
            <a:r>
              <a:rPr lang="ru-RU" err="1">
                <a:solidFill>
                  <a:srgbClr val="FFFFFF"/>
                </a:solidFill>
                <a:latin typeface="Consolas"/>
              </a:rPr>
              <a:t>string</a:t>
            </a:r>
            <a:r>
              <a:rPr lang="ru-RU">
                <a:solidFill>
                  <a:srgbClr val="FFFFFF"/>
                </a:solidFill>
                <a:latin typeface="Consolas"/>
              </a:rPr>
              <a:t> </a:t>
            </a:r>
            <a:r>
              <a:rPr lang="ru-RU" err="1">
                <a:solidFill>
                  <a:srgbClr val="FFFFFF"/>
                </a:solidFill>
                <a:latin typeface="Consolas"/>
              </a:rPr>
              <a:t>Buy</a:t>
            </a:r>
            <a:r>
              <a:rPr lang="ru-RU">
                <a:solidFill>
                  <a:srgbClr val="FFFFFF"/>
                </a:solidFill>
                <a:latin typeface="Consolas"/>
              </a:rPr>
              <a:t>(</a:t>
            </a:r>
            <a:r>
              <a:rPr lang="ru-RU" err="1">
                <a:solidFill>
                  <a:srgbClr val="FFFFFF"/>
                </a:solidFill>
                <a:latin typeface="Consolas"/>
              </a:rPr>
              <a:t>Purchase</a:t>
            </a:r>
            <a:r>
              <a:rPr lang="ru-RU">
                <a:solidFill>
                  <a:srgbClr val="FFFFFF"/>
                </a:solidFill>
                <a:latin typeface="Consolas"/>
              </a:rPr>
              <a:t> </a:t>
            </a:r>
            <a:r>
              <a:rPr lang="ru-RU" err="1">
                <a:solidFill>
                  <a:srgbClr val="FFFFFF"/>
                </a:solidFill>
                <a:latin typeface="Consolas"/>
              </a:rPr>
              <a:t>purchase</a:t>
            </a:r>
            <a:r>
              <a:rPr lang="ru-RU">
                <a:solidFill>
                  <a:srgbClr val="FFFFFF"/>
                </a:solidFill>
                <a:latin typeface="Consolas"/>
              </a:rPr>
              <a:t>)</a:t>
            </a:r>
            <a:r>
              <a:rPr lang="ru-RU">
                <a:solidFill>
                  <a:srgbClr val="FFFFFF"/>
                </a:solidFill>
                <a:ea typeface="+mn-lt"/>
                <a:cs typeface="+mn-lt"/>
              </a:rPr>
              <a:t> выглядит несколько сложнее. Он принимает переданную ему в запросе POST модель </a:t>
            </a:r>
            <a:r>
              <a:rPr lang="ru-RU" err="1">
                <a:solidFill>
                  <a:srgbClr val="FFFFFF"/>
                </a:solidFill>
                <a:ea typeface="+mn-lt"/>
                <a:cs typeface="+mn-lt"/>
              </a:rPr>
              <a:t>purchase</a:t>
            </a:r>
            <a:r>
              <a:rPr lang="ru-RU">
                <a:solidFill>
                  <a:srgbClr val="FFFFFF"/>
                </a:solidFill>
                <a:ea typeface="+mn-lt"/>
                <a:cs typeface="+mn-lt"/>
              </a:rPr>
              <a:t> и добавляет ее в базу данных. Результатом работы метода будет строка, которую увидит пользователь.</a:t>
            </a:r>
            <a:endParaRPr lang="ru-RU">
              <a:solidFill>
                <a:srgbClr val="FFFFFF"/>
              </a:solidFill>
            </a:endParaRPr>
          </a:p>
          <a:p>
            <a:endParaRPr lang="ru-RU">
              <a:solidFill>
                <a:srgbClr val="FFFFFF">
                  <a:alpha val="60000"/>
                </a:srgbClr>
              </a:solidFill>
              <a:ea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6661221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86F542B-7689-4C49-860C-9F678CE28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/>
              <a:t>Представление </a:t>
            </a:r>
            <a:r>
              <a:rPr lang="ru-RU" err="1"/>
              <a:t>Buy.cshtml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C655138-F41B-4604-9477-B27F7C1D83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1664964"/>
            <a:ext cx="5543363" cy="4282183"/>
          </a:xfrm>
        </p:spPr>
        <p:txBody>
          <a:bodyPr vert="horz" wrap="square" lIns="0" tIns="0" rIns="0" bIns="0" rtlCol="0" anchor="t">
            <a:normAutofit fontScale="92500"/>
          </a:bodyPr>
          <a:lstStyle/>
          <a:p>
            <a:pPr>
              <a:spcBef>
                <a:spcPts val="400"/>
              </a:spcBef>
              <a:spcAft>
                <a:spcPts val="400"/>
              </a:spcAft>
            </a:pPr>
            <a:r>
              <a:rPr lang="ru-RU">
                <a:solidFill>
                  <a:srgbClr val="FFFFFF"/>
                </a:solidFill>
                <a:ea typeface="+mn-lt"/>
                <a:cs typeface="+mn-lt"/>
              </a:rPr>
              <a:t>И в конце добавим представление </a:t>
            </a:r>
            <a:r>
              <a:rPr lang="ru-RU" b="1" err="1">
                <a:solidFill>
                  <a:srgbClr val="FFFFFF"/>
                </a:solidFill>
                <a:ea typeface="+mn-lt"/>
                <a:cs typeface="+mn-lt"/>
              </a:rPr>
              <a:t>Buy.cshtml</a:t>
            </a:r>
            <a:r>
              <a:rPr lang="ru-RU">
                <a:solidFill>
                  <a:srgbClr val="FFFFFF"/>
                </a:solidFill>
                <a:ea typeface="+mn-lt"/>
                <a:cs typeface="+mn-lt"/>
              </a:rPr>
              <a:t>. Для этого нажмем на метод </a:t>
            </a:r>
            <a:r>
              <a:rPr lang="ru-RU" err="1">
                <a:solidFill>
                  <a:srgbClr val="FFFFFF"/>
                </a:solidFill>
                <a:latin typeface="Consolas"/>
              </a:rPr>
              <a:t>public</a:t>
            </a:r>
            <a:r>
              <a:rPr lang="ru-RU">
                <a:solidFill>
                  <a:srgbClr val="FFFFFF"/>
                </a:solidFill>
                <a:latin typeface="Consolas"/>
              </a:rPr>
              <a:t> </a:t>
            </a:r>
            <a:r>
              <a:rPr lang="ru-RU" err="1">
                <a:solidFill>
                  <a:srgbClr val="FFFFFF"/>
                </a:solidFill>
                <a:latin typeface="Consolas"/>
              </a:rPr>
              <a:t>ActionResult</a:t>
            </a:r>
            <a:r>
              <a:rPr lang="ru-RU">
                <a:solidFill>
                  <a:srgbClr val="FFFFFF"/>
                </a:solidFill>
                <a:latin typeface="Consolas"/>
              </a:rPr>
              <a:t> </a:t>
            </a:r>
            <a:r>
              <a:rPr lang="ru-RU" err="1">
                <a:solidFill>
                  <a:srgbClr val="FFFFFF"/>
                </a:solidFill>
                <a:latin typeface="Consolas"/>
              </a:rPr>
              <a:t>Buy</a:t>
            </a:r>
            <a:r>
              <a:rPr lang="ru-RU">
                <a:solidFill>
                  <a:srgbClr val="FFFFFF"/>
                </a:solidFill>
                <a:latin typeface="Consolas"/>
              </a:rPr>
              <a:t>(</a:t>
            </a:r>
            <a:r>
              <a:rPr lang="ru-RU" err="1">
                <a:solidFill>
                  <a:srgbClr val="FFFFFF"/>
                </a:solidFill>
                <a:latin typeface="Consolas"/>
              </a:rPr>
              <a:t>int</a:t>
            </a:r>
            <a:r>
              <a:rPr lang="ru-RU">
                <a:solidFill>
                  <a:srgbClr val="FFFFFF"/>
                </a:solidFill>
                <a:latin typeface="Consolas"/>
              </a:rPr>
              <a:t> </a:t>
            </a:r>
            <a:r>
              <a:rPr lang="ru-RU" err="1">
                <a:solidFill>
                  <a:srgbClr val="FFFFFF"/>
                </a:solidFill>
                <a:latin typeface="Consolas"/>
              </a:rPr>
              <a:t>id</a:t>
            </a:r>
            <a:r>
              <a:rPr lang="ru-RU">
                <a:solidFill>
                  <a:srgbClr val="FFFFFF"/>
                </a:solidFill>
                <a:latin typeface="Consolas"/>
              </a:rPr>
              <a:t>)</a:t>
            </a:r>
            <a:r>
              <a:rPr lang="ru-RU">
                <a:solidFill>
                  <a:srgbClr val="FFFFFF"/>
                </a:solidFill>
                <a:ea typeface="+mn-lt"/>
                <a:cs typeface="+mn-lt"/>
              </a:rPr>
              <a:t> правой кнопкой и в появившемся списке выберем </a:t>
            </a:r>
            <a:r>
              <a:rPr lang="ru-RU" err="1">
                <a:solidFill>
                  <a:srgbClr val="FFFFFF"/>
                </a:solidFill>
                <a:ea typeface="+mn-lt"/>
                <a:cs typeface="+mn-lt"/>
              </a:rPr>
              <a:t>Add</a:t>
            </a:r>
            <a:r>
              <a:rPr lang="ru-RU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ru-RU" err="1">
                <a:solidFill>
                  <a:srgbClr val="FFFFFF"/>
                </a:solidFill>
                <a:ea typeface="+mn-lt"/>
                <a:cs typeface="+mn-lt"/>
              </a:rPr>
              <a:t>View</a:t>
            </a:r>
            <a:r>
              <a:rPr lang="ru-RU">
                <a:solidFill>
                  <a:srgbClr val="FFFFFF"/>
                </a:solidFill>
                <a:ea typeface="+mn-lt"/>
                <a:cs typeface="+mn-lt"/>
              </a:rPr>
              <a:t>...(Добавить представление). Перед нами откроется окно добавления нового представления:</a:t>
            </a:r>
            <a:endParaRPr lang="ru-RU">
              <a:solidFill>
                <a:srgbClr val="FFFFFF"/>
              </a:solidFill>
            </a:endParaRPr>
          </a:p>
          <a:p>
            <a:pPr>
              <a:spcBef>
                <a:spcPts val="400"/>
              </a:spcBef>
              <a:spcAft>
                <a:spcPts val="400"/>
              </a:spcAft>
            </a:pPr>
            <a:r>
              <a:rPr lang="ru-RU">
                <a:solidFill>
                  <a:srgbClr val="FFFFFF"/>
                </a:solidFill>
                <a:ea typeface="+mn-lt"/>
                <a:cs typeface="+mn-lt"/>
              </a:rPr>
              <a:t>Оставим все установки по умолчанию, только снимем галочку с поля </a:t>
            </a:r>
            <a:r>
              <a:rPr lang="ru-RU" b="1" err="1">
                <a:solidFill>
                  <a:srgbClr val="FFFFFF"/>
                </a:solidFill>
                <a:ea typeface="+mn-lt"/>
                <a:cs typeface="+mn-lt"/>
              </a:rPr>
              <a:t>Use</a:t>
            </a:r>
            <a:r>
              <a:rPr lang="ru-RU" b="1">
                <a:solidFill>
                  <a:srgbClr val="FFFFFF"/>
                </a:solidFill>
                <a:ea typeface="+mn-lt"/>
                <a:cs typeface="+mn-lt"/>
              </a:rPr>
              <a:t> a </a:t>
            </a:r>
            <a:r>
              <a:rPr lang="ru-RU" b="1" err="1">
                <a:solidFill>
                  <a:srgbClr val="FFFFFF"/>
                </a:solidFill>
                <a:ea typeface="+mn-lt"/>
                <a:cs typeface="+mn-lt"/>
              </a:rPr>
              <a:t>layout</a:t>
            </a:r>
            <a:r>
              <a:rPr lang="ru-RU" b="1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ru-RU" b="1" err="1">
                <a:solidFill>
                  <a:srgbClr val="FFFFFF"/>
                </a:solidFill>
                <a:ea typeface="+mn-lt"/>
                <a:cs typeface="+mn-lt"/>
              </a:rPr>
              <a:t>page</a:t>
            </a:r>
            <a:r>
              <a:rPr lang="ru-RU">
                <a:solidFill>
                  <a:srgbClr val="FFFFFF"/>
                </a:solidFill>
                <a:ea typeface="+mn-lt"/>
                <a:cs typeface="+mn-lt"/>
              </a:rPr>
              <a:t>, так как пока мастер-страницу мы не будем использовать. И нажмем </a:t>
            </a:r>
            <a:r>
              <a:rPr lang="ru-RU" err="1">
                <a:solidFill>
                  <a:srgbClr val="FFFFFF"/>
                </a:solidFill>
                <a:ea typeface="+mn-lt"/>
                <a:cs typeface="+mn-lt"/>
              </a:rPr>
              <a:t>Add</a:t>
            </a:r>
            <a:r>
              <a:rPr lang="ru-RU">
                <a:solidFill>
                  <a:srgbClr val="FFFFFF"/>
                </a:solidFill>
                <a:ea typeface="+mn-lt"/>
                <a:cs typeface="+mn-lt"/>
              </a:rPr>
              <a:t> (Добавить). Изменим код нового представления следующим образом:</a:t>
            </a:r>
            <a:endParaRPr lang="ru-RU">
              <a:solidFill>
                <a:srgbClr val="FFFFFF"/>
              </a:solidFill>
              <a:ea typeface="Source Sans Pro"/>
            </a:endParaRPr>
          </a:p>
        </p:txBody>
      </p:sp>
      <p:pic>
        <p:nvPicPr>
          <p:cNvPr id="4" name="Рисунок 6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7081A411-1DFC-4739-8366-0141A2EDF6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2760" y="1879177"/>
            <a:ext cx="5673343" cy="3536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7938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EF155A-D564-4CB1-A700-4915FEDE7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/>
              <a:t>Код нового представления:</a:t>
            </a:r>
          </a:p>
        </p:txBody>
      </p:sp>
      <p:pic>
        <p:nvPicPr>
          <p:cNvPr id="6" name="Рисунок 6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478D6560-9973-4236-9177-7407EAF25A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03755" y="1451462"/>
            <a:ext cx="7495305" cy="4972230"/>
          </a:xfrm>
        </p:spPr>
      </p:pic>
    </p:spTree>
    <p:extLst>
      <p:ext uri="{BB962C8B-B14F-4D97-AF65-F5344CB8AC3E}">
        <p14:creationId xmlns:p14="http://schemas.microsoft.com/office/powerpoint/2010/main" val="4533885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63F7704-EB4C-4784-B6EA-EDC29172C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/>
              <a:t>Суть действия: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57B4C2C-9E9E-4072-A905-CD329C12FE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wrap="square" lIns="0" tIns="0" rIns="0" bIns="0" rtlCol="0" anchor="t">
            <a:normAutofit lnSpcReduction="10000"/>
          </a:bodyPr>
          <a:lstStyle/>
          <a:p>
            <a:pPr>
              <a:spcBef>
                <a:spcPts val="400"/>
              </a:spcBef>
              <a:spcAft>
                <a:spcPts val="400"/>
              </a:spcAft>
            </a:pPr>
            <a:r>
              <a:rPr lang="ru-RU">
                <a:solidFill>
                  <a:srgbClr val="FFFFFF"/>
                </a:solidFill>
                <a:ea typeface="+mn-lt"/>
                <a:cs typeface="+mn-lt"/>
              </a:rPr>
              <a:t>При переходе на главной странице по ссылке "/</a:t>
            </a:r>
            <a:r>
              <a:rPr lang="ru-RU" err="1">
                <a:solidFill>
                  <a:srgbClr val="FFFFFF"/>
                </a:solidFill>
                <a:ea typeface="+mn-lt"/>
                <a:cs typeface="+mn-lt"/>
              </a:rPr>
              <a:t>Home</a:t>
            </a:r>
            <a:r>
              <a:rPr lang="ru-RU">
                <a:solidFill>
                  <a:srgbClr val="FFFFFF"/>
                </a:solidFill>
                <a:ea typeface="+mn-lt"/>
                <a:cs typeface="+mn-lt"/>
              </a:rPr>
              <a:t>/</a:t>
            </a:r>
            <a:r>
              <a:rPr lang="ru-RU" err="1">
                <a:solidFill>
                  <a:srgbClr val="FFFFFF"/>
                </a:solidFill>
                <a:ea typeface="+mn-lt"/>
                <a:cs typeface="+mn-lt"/>
              </a:rPr>
              <a:t>Buy</a:t>
            </a:r>
            <a:r>
              <a:rPr lang="ru-RU">
                <a:solidFill>
                  <a:srgbClr val="FFFFFF"/>
                </a:solidFill>
                <a:ea typeface="+mn-lt"/>
                <a:cs typeface="+mn-lt"/>
              </a:rPr>
              <a:t>/2" контроллер будет получать запрос к действию </a:t>
            </a:r>
            <a:r>
              <a:rPr lang="ru-RU" err="1">
                <a:solidFill>
                  <a:srgbClr val="FFFFFF"/>
                </a:solidFill>
                <a:ea typeface="+mn-lt"/>
                <a:cs typeface="+mn-lt"/>
              </a:rPr>
              <a:t>Buy</a:t>
            </a:r>
            <a:r>
              <a:rPr lang="ru-RU">
                <a:solidFill>
                  <a:srgbClr val="FFFFFF"/>
                </a:solidFill>
                <a:ea typeface="+mn-lt"/>
                <a:cs typeface="+mn-lt"/>
              </a:rPr>
              <a:t>, передавая ему в качестве параметра </a:t>
            </a:r>
            <a:r>
              <a:rPr lang="ru-RU" err="1">
                <a:solidFill>
                  <a:srgbClr val="FFFFFF"/>
                </a:solidFill>
                <a:ea typeface="+mn-lt"/>
                <a:cs typeface="+mn-lt"/>
              </a:rPr>
              <a:t>id</a:t>
            </a:r>
            <a:r>
              <a:rPr lang="ru-RU">
                <a:solidFill>
                  <a:srgbClr val="FFFFFF"/>
                </a:solidFill>
                <a:ea typeface="+mn-lt"/>
                <a:cs typeface="+mn-lt"/>
              </a:rPr>
              <a:t> значение 2. И так как такой запрос представляет тип GET, пользователю будет возвращаться данное представление с формой.</a:t>
            </a:r>
            <a:endParaRPr lang="ru-RU">
              <a:solidFill>
                <a:srgbClr val="FFFFFF"/>
              </a:solidFill>
              <a:ea typeface="Source Sans Pro"/>
            </a:endParaRPr>
          </a:p>
          <a:p>
            <a:pPr>
              <a:spcBef>
                <a:spcPts val="400"/>
              </a:spcBef>
              <a:spcAft>
                <a:spcPts val="400"/>
              </a:spcAft>
            </a:pPr>
            <a:r>
              <a:rPr lang="ru-RU">
                <a:solidFill>
                  <a:srgbClr val="FFFFFF"/>
                </a:solidFill>
                <a:ea typeface="+mn-lt"/>
                <a:cs typeface="+mn-lt"/>
              </a:rPr>
              <a:t>Представление по сути представляет собой форму для ввода данных. Обратите внимание, что так как нам не надо изменять значение </a:t>
            </a:r>
            <a:r>
              <a:rPr lang="ru-RU" err="1">
                <a:solidFill>
                  <a:srgbClr val="FFFFFF"/>
                </a:solidFill>
                <a:ea typeface="+mn-lt"/>
                <a:cs typeface="+mn-lt"/>
              </a:rPr>
              <a:t>ProductId</a:t>
            </a:r>
            <a:r>
              <a:rPr lang="ru-RU">
                <a:solidFill>
                  <a:srgbClr val="FFFFFF"/>
                </a:solidFill>
                <a:ea typeface="+mn-lt"/>
                <a:cs typeface="+mn-lt"/>
              </a:rPr>
              <a:t>, однако это значение все равно нам нужно для формирования модели </a:t>
            </a:r>
            <a:r>
              <a:rPr lang="ru-RU" err="1">
                <a:solidFill>
                  <a:srgbClr val="FFFFFF"/>
                </a:solidFill>
                <a:ea typeface="+mn-lt"/>
                <a:cs typeface="+mn-lt"/>
              </a:rPr>
              <a:t>Purchase</a:t>
            </a:r>
            <a:r>
              <a:rPr lang="ru-RU">
                <a:solidFill>
                  <a:srgbClr val="FFFFFF"/>
                </a:solidFill>
                <a:ea typeface="+mn-lt"/>
                <a:cs typeface="+mn-lt"/>
              </a:rPr>
              <a:t>, то мы его вкладываем в скрытое поле в начале формы.</a:t>
            </a:r>
            <a:endParaRPr lang="ru-RU">
              <a:solidFill>
                <a:srgbClr val="FFFFFF"/>
              </a:solidFill>
              <a:ea typeface="Source Sans Pro"/>
            </a:endParaRPr>
          </a:p>
          <a:p>
            <a:pPr>
              <a:spcBef>
                <a:spcPts val="400"/>
              </a:spcBef>
              <a:spcAft>
                <a:spcPts val="400"/>
              </a:spcAft>
            </a:pPr>
            <a:r>
              <a:rPr lang="ru-RU">
                <a:solidFill>
                  <a:srgbClr val="FFFFFF"/>
                </a:solidFill>
                <a:ea typeface="+mn-lt"/>
                <a:cs typeface="+mn-lt"/>
              </a:rPr>
              <a:t>После заполнения формы и нажатия на кнопку форма будет оправляться запросом POST, так как мы его определили в строке </a:t>
            </a:r>
            <a:r>
              <a:rPr lang="ru-RU">
                <a:solidFill>
                  <a:srgbClr val="FFFFFF"/>
                </a:solidFill>
                <a:latin typeface="Consolas"/>
              </a:rPr>
              <a:t>&lt;</a:t>
            </a:r>
            <a:r>
              <a:rPr lang="ru-RU" err="1">
                <a:solidFill>
                  <a:srgbClr val="FFFFFF"/>
                </a:solidFill>
                <a:latin typeface="Consolas"/>
              </a:rPr>
              <a:t>form</a:t>
            </a:r>
            <a:r>
              <a:rPr lang="ru-RU">
                <a:solidFill>
                  <a:srgbClr val="FFFFFF"/>
                </a:solidFill>
                <a:latin typeface="Consolas"/>
              </a:rPr>
              <a:t> </a:t>
            </a:r>
            <a:r>
              <a:rPr lang="ru-RU" err="1">
                <a:solidFill>
                  <a:srgbClr val="FFFFFF"/>
                </a:solidFill>
                <a:latin typeface="Consolas"/>
              </a:rPr>
              <a:t>method</a:t>
            </a:r>
            <a:r>
              <a:rPr lang="ru-RU">
                <a:solidFill>
                  <a:srgbClr val="FFFFFF"/>
                </a:solidFill>
                <a:latin typeface="Consolas"/>
              </a:rPr>
              <a:t>="</a:t>
            </a:r>
            <a:r>
              <a:rPr lang="ru-RU" err="1">
                <a:solidFill>
                  <a:srgbClr val="FFFFFF"/>
                </a:solidFill>
                <a:latin typeface="Consolas"/>
              </a:rPr>
              <a:t>post</a:t>
            </a:r>
            <a:r>
              <a:rPr lang="ru-RU">
                <a:solidFill>
                  <a:srgbClr val="FFFFFF"/>
                </a:solidFill>
                <a:latin typeface="Consolas"/>
              </a:rPr>
              <a:t>" </a:t>
            </a:r>
            <a:r>
              <a:rPr lang="ru-RU" err="1">
                <a:solidFill>
                  <a:srgbClr val="FFFFFF"/>
                </a:solidFill>
                <a:latin typeface="Consolas"/>
              </a:rPr>
              <a:t>action</a:t>
            </a:r>
            <a:r>
              <a:rPr lang="ru-RU">
                <a:solidFill>
                  <a:srgbClr val="FFFFFF"/>
                </a:solidFill>
                <a:latin typeface="Consolas"/>
              </a:rPr>
              <a:t>=""&gt;</a:t>
            </a:r>
            <a:r>
              <a:rPr lang="ru-RU">
                <a:solidFill>
                  <a:srgbClr val="FFFFFF"/>
                </a:solidFill>
                <a:ea typeface="+mn-lt"/>
                <a:cs typeface="+mn-lt"/>
              </a:rPr>
              <a:t>. Контроллер снова будет получать запрос к методу </a:t>
            </a:r>
            <a:r>
              <a:rPr lang="ru-RU" err="1">
                <a:solidFill>
                  <a:srgbClr val="FFFFFF"/>
                </a:solidFill>
                <a:ea typeface="+mn-lt"/>
                <a:cs typeface="+mn-lt"/>
              </a:rPr>
              <a:t>Buy</a:t>
            </a:r>
            <a:r>
              <a:rPr lang="ru-RU">
                <a:solidFill>
                  <a:srgbClr val="FFFFFF"/>
                </a:solidFill>
                <a:ea typeface="+mn-lt"/>
                <a:cs typeface="+mn-lt"/>
              </a:rPr>
              <a:t>, только теперь будет выбираться для обработки запроса метод </a:t>
            </a:r>
            <a:r>
              <a:rPr lang="ru-RU" err="1">
                <a:solidFill>
                  <a:srgbClr val="FFFFFF"/>
                </a:solidFill>
                <a:latin typeface="Consolas"/>
              </a:rPr>
              <a:t>public</a:t>
            </a:r>
            <a:r>
              <a:rPr lang="ru-RU">
                <a:solidFill>
                  <a:srgbClr val="FFFFFF"/>
                </a:solidFill>
                <a:latin typeface="Consolas"/>
              </a:rPr>
              <a:t> </a:t>
            </a:r>
            <a:r>
              <a:rPr lang="ru-RU" err="1">
                <a:solidFill>
                  <a:srgbClr val="FFFFFF"/>
                </a:solidFill>
                <a:latin typeface="Consolas"/>
              </a:rPr>
              <a:t>string</a:t>
            </a:r>
            <a:r>
              <a:rPr lang="ru-RU">
                <a:solidFill>
                  <a:srgbClr val="FFFFFF"/>
                </a:solidFill>
                <a:latin typeface="Consolas"/>
              </a:rPr>
              <a:t> </a:t>
            </a:r>
            <a:r>
              <a:rPr lang="ru-RU" err="1">
                <a:solidFill>
                  <a:srgbClr val="FFFFFF"/>
                </a:solidFill>
                <a:latin typeface="Consolas"/>
              </a:rPr>
              <a:t>Buy</a:t>
            </a:r>
            <a:r>
              <a:rPr lang="ru-RU">
                <a:solidFill>
                  <a:srgbClr val="FFFFFF"/>
                </a:solidFill>
                <a:latin typeface="Consolas"/>
              </a:rPr>
              <a:t>(</a:t>
            </a:r>
            <a:r>
              <a:rPr lang="ru-RU" err="1">
                <a:solidFill>
                  <a:srgbClr val="FFFFFF"/>
                </a:solidFill>
                <a:latin typeface="Consolas"/>
              </a:rPr>
              <a:t>Purchase</a:t>
            </a:r>
            <a:r>
              <a:rPr lang="ru-RU">
                <a:solidFill>
                  <a:srgbClr val="FFFFFF"/>
                </a:solidFill>
                <a:latin typeface="Consolas"/>
              </a:rPr>
              <a:t> </a:t>
            </a:r>
            <a:r>
              <a:rPr lang="ru-RU" err="1">
                <a:solidFill>
                  <a:srgbClr val="FFFFFF"/>
                </a:solidFill>
                <a:latin typeface="Consolas"/>
              </a:rPr>
              <a:t>purchase</a:t>
            </a:r>
            <a:r>
              <a:rPr lang="ru-RU">
                <a:solidFill>
                  <a:srgbClr val="FFFFFF"/>
                </a:solidFill>
                <a:latin typeface="Consolas"/>
              </a:rPr>
              <a:t>)</a:t>
            </a:r>
            <a:r>
              <a:rPr lang="ru-RU">
                <a:solidFill>
                  <a:srgbClr val="FFFFFF"/>
                </a:solidFill>
                <a:ea typeface="+mn-lt"/>
                <a:cs typeface="+mn-lt"/>
              </a:rPr>
              <a:t>.</a:t>
            </a:r>
            <a:endParaRPr lang="ru-RU">
              <a:solidFill>
                <a:srgbClr val="FFFFFF"/>
              </a:solidFill>
              <a:ea typeface="Source Sans Pro"/>
            </a:endParaRPr>
          </a:p>
          <a:p>
            <a:endParaRPr lang="ru-RU">
              <a:ea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21225417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4F91493-B7A3-43DD-ACAD-A2EEE71E4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b="1"/>
              <a:t>Теория: Почему ASP.NET MVC?</a:t>
            </a:r>
            <a:endParaRPr lang="ru-RU"/>
          </a:p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97E4E56-A95E-498C-A994-5BCD6B46B2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wrap="square" lIns="0" tIns="0" rIns="0" bIns="0" rtlCol="0" anchor="t">
            <a:normAutofit fontScale="85000" lnSpcReduction="10000"/>
          </a:bodyPr>
          <a:lstStyle/>
          <a:p>
            <a:pPr marL="0" indent="0">
              <a:spcBef>
                <a:spcPts val="400"/>
              </a:spcBef>
              <a:spcAft>
                <a:spcPts val="400"/>
              </a:spcAft>
              <a:buNone/>
            </a:pPr>
            <a:r>
              <a:rPr lang="ru-RU">
                <a:solidFill>
                  <a:srgbClr val="FFFFFF"/>
                </a:solidFill>
                <a:ea typeface="+mn-lt"/>
                <a:cs typeface="+mn-lt"/>
              </a:rPr>
              <a:t>Основная идея использования MVC: поддержка разделения интересов. </a:t>
            </a:r>
            <a:endParaRPr lang="ru-RU"/>
          </a:p>
          <a:p>
            <a:pPr marL="0" indent="0">
              <a:spcBef>
                <a:spcPts val="400"/>
              </a:spcBef>
              <a:spcAft>
                <a:spcPts val="400"/>
              </a:spcAft>
              <a:buNone/>
            </a:pPr>
            <a:r>
              <a:rPr lang="ru-RU">
                <a:solidFill>
                  <a:srgbClr val="FFFFFF"/>
                </a:solidFill>
                <a:ea typeface="+mn-lt"/>
                <a:cs typeface="+mn-lt"/>
              </a:rPr>
              <a:t>Преимущества:</a:t>
            </a:r>
          </a:p>
          <a:p>
            <a:pPr>
              <a:spcBef>
                <a:spcPts val="400"/>
              </a:spcBef>
              <a:spcAft>
                <a:spcPts val="400"/>
              </a:spcAft>
            </a:pPr>
            <a:r>
              <a:rPr lang="ru-RU">
                <a:solidFill>
                  <a:srgbClr val="FFFFFF"/>
                </a:solidFill>
                <a:ea typeface="+mn-lt"/>
                <a:cs typeface="+mn-lt"/>
              </a:rPr>
              <a:t>Упрощает управление сложностью, разделяя приложение на модель, представление и контроллер.</a:t>
            </a:r>
            <a:endParaRPr lang="ru-RU">
              <a:solidFill>
                <a:srgbClr val="FFFFFF"/>
              </a:solidFill>
              <a:ea typeface="Source Sans Pro"/>
            </a:endParaRPr>
          </a:p>
          <a:p>
            <a:pPr>
              <a:spcBef>
                <a:spcPts val="400"/>
              </a:spcBef>
              <a:spcAft>
                <a:spcPts val="400"/>
              </a:spcAft>
            </a:pPr>
            <a:r>
              <a:rPr lang="ru-RU">
                <a:solidFill>
                  <a:srgbClr val="FFFFFF"/>
                </a:solidFill>
                <a:ea typeface="+mn-lt"/>
                <a:cs typeface="+mn-lt"/>
              </a:rPr>
              <a:t>Обеспечивает полный контроль над отображаемым HTML и обеспечивает четкое разделение задач.</a:t>
            </a:r>
            <a:endParaRPr lang="ru-RU">
              <a:solidFill>
                <a:srgbClr val="FFFFFF"/>
              </a:solidFill>
              <a:ea typeface="Source Sans Pro"/>
            </a:endParaRPr>
          </a:p>
          <a:p>
            <a:pPr>
              <a:spcBef>
                <a:spcPts val="400"/>
              </a:spcBef>
              <a:spcAft>
                <a:spcPts val="400"/>
              </a:spcAft>
            </a:pPr>
            <a:r>
              <a:rPr lang="ru-RU">
                <a:solidFill>
                  <a:srgbClr val="FFFFFF"/>
                </a:solidFill>
                <a:ea typeface="+mn-lt"/>
                <a:cs typeface="+mn-lt"/>
              </a:rPr>
              <a:t>Прямой контроль над HTML также означает лучшую доступность для реализации соответствия развивающимся веб-стандартам.</a:t>
            </a:r>
            <a:endParaRPr lang="ru-RU">
              <a:solidFill>
                <a:srgbClr val="FFFFFF"/>
              </a:solidFill>
              <a:ea typeface="Source Sans Pro"/>
            </a:endParaRPr>
          </a:p>
          <a:p>
            <a:pPr>
              <a:spcBef>
                <a:spcPts val="400"/>
              </a:spcBef>
              <a:spcAft>
                <a:spcPts val="400"/>
              </a:spcAft>
            </a:pPr>
            <a:r>
              <a:rPr lang="ru-RU">
                <a:solidFill>
                  <a:srgbClr val="FFFFFF"/>
                </a:solidFill>
                <a:ea typeface="+mn-lt"/>
                <a:cs typeface="+mn-lt"/>
              </a:rPr>
              <a:t>Облегчает добавление большей интерактивности и отзывчивости к существующим приложениям.</a:t>
            </a:r>
            <a:endParaRPr lang="ru-RU">
              <a:solidFill>
                <a:srgbClr val="FFFFFF"/>
              </a:solidFill>
              <a:ea typeface="Source Sans Pro"/>
            </a:endParaRPr>
          </a:p>
          <a:p>
            <a:pPr>
              <a:spcBef>
                <a:spcPts val="400"/>
              </a:spcBef>
              <a:spcAft>
                <a:spcPts val="400"/>
              </a:spcAft>
            </a:pPr>
            <a:r>
              <a:rPr lang="ru-RU">
                <a:solidFill>
                  <a:srgbClr val="FFFFFF"/>
                </a:solidFill>
                <a:ea typeface="+mn-lt"/>
                <a:cs typeface="+mn-lt"/>
              </a:rPr>
              <a:t>Обеспечивает лучшую поддержку для разработки через тестирование (TDD).</a:t>
            </a:r>
            <a:endParaRPr lang="ru-RU">
              <a:solidFill>
                <a:srgbClr val="FFFFFF"/>
              </a:solidFill>
              <a:ea typeface="Source Sans Pro"/>
            </a:endParaRPr>
          </a:p>
          <a:p>
            <a:pPr>
              <a:spcBef>
                <a:spcPts val="400"/>
              </a:spcBef>
              <a:spcAft>
                <a:spcPts val="400"/>
              </a:spcAft>
            </a:pPr>
            <a:r>
              <a:rPr lang="ru-RU">
                <a:solidFill>
                  <a:srgbClr val="FFFFFF"/>
                </a:solidFill>
                <a:ea typeface="+mn-lt"/>
                <a:cs typeface="+mn-lt"/>
              </a:rPr>
              <a:t>Хорошо работает для веб-приложений, которые поддерживаются большими группами разработчиков, и для веб-дизайнеров, которым необходим высокий уровень контроля над поведением приложений.</a:t>
            </a:r>
            <a:endParaRPr lang="ru-RU">
              <a:solidFill>
                <a:srgbClr val="FFFFFF"/>
              </a:solidFill>
              <a:ea typeface="Source Sans Pro"/>
            </a:endParaRPr>
          </a:p>
          <a:p>
            <a:endParaRPr lang="ru-RU">
              <a:ea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12310931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95257DB-FD79-486E-885D-A7834E4208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ru-RU"/>
              <a:t>Стилизация приложения </a:t>
            </a:r>
            <a:br>
              <a:rPr lang="ru-RU"/>
            </a:br>
            <a:r>
              <a:rPr lang="ru-RU"/>
              <a:t>и мастер-страницы</a:t>
            </a:r>
          </a:p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F1C129B-CBF3-48DA-8AC5-37812BFF5C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113199"/>
            <a:ext cx="7555223" cy="3979625"/>
          </a:xfrm>
        </p:spPr>
        <p:txBody>
          <a:bodyPr vert="horz" wrap="square" lIns="0" tIns="0" rIns="0" bIns="0" rtlCol="0" anchor="t">
            <a:normAutofit/>
          </a:bodyPr>
          <a:lstStyle/>
          <a:p>
            <a:pPr>
              <a:spcBef>
                <a:spcPts val="400"/>
              </a:spcBef>
              <a:spcAft>
                <a:spcPts val="400"/>
              </a:spcAft>
            </a:pPr>
            <a:r>
              <a:rPr lang="ru-RU">
                <a:solidFill>
                  <a:srgbClr val="FFFFFF"/>
                </a:solidFill>
                <a:ea typeface="Source Sans Pro"/>
              </a:rPr>
              <a:t>Для создания стилей необходимо добавить .</a:t>
            </a:r>
            <a:r>
              <a:rPr lang="ru-RU" err="1">
                <a:solidFill>
                  <a:srgbClr val="FFFFFF"/>
                </a:solidFill>
                <a:ea typeface="Source Sans Pro"/>
              </a:rPr>
              <a:t>css</a:t>
            </a:r>
            <a:r>
              <a:rPr lang="ru-RU">
                <a:solidFill>
                  <a:srgbClr val="FFFFFF"/>
                </a:solidFill>
                <a:ea typeface="Source Sans Pro"/>
              </a:rPr>
              <a:t> файл в папку </a:t>
            </a:r>
            <a:r>
              <a:rPr lang="ru-RU" err="1">
                <a:solidFill>
                  <a:srgbClr val="FFFFFF"/>
                </a:solidFill>
                <a:ea typeface="Source Sans Pro"/>
              </a:rPr>
              <a:t>Content</a:t>
            </a:r>
            <a:r>
              <a:rPr lang="ru-RU">
                <a:solidFill>
                  <a:srgbClr val="FFFFFF"/>
                </a:solidFill>
                <a:ea typeface="Source Sans Pro"/>
              </a:rPr>
              <a:t>. По умолчанию </a:t>
            </a:r>
            <a:r>
              <a:rPr lang="ru-RU" err="1">
                <a:solidFill>
                  <a:srgbClr val="FFFFFF"/>
                </a:solidFill>
                <a:ea typeface="Source Sans Pro"/>
              </a:rPr>
              <a:t>Visual</a:t>
            </a:r>
            <a:r>
              <a:rPr lang="ru-RU">
                <a:solidFill>
                  <a:srgbClr val="FFFFFF"/>
                </a:solidFill>
                <a:ea typeface="Source Sans Pro"/>
              </a:rPr>
              <a:t> </a:t>
            </a:r>
            <a:r>
              <a:rPr lang="ru-RU" err="1">
                <a:solidFill>
                  <a:srgbClr val="FFFFFF"/>
                </a:solidFill>
                <a:ea typeface="Source Sans Pro"/>
              </a:rPr>
              <a:t>Studio</a:t>
            </a:r>
            <a:r>
              <a:rPr lang="ru-RU">
                <a:solidFill>
                  <a:srgbClr val="FFFFFF"/>
                </a:solidFill>
                <a:ea typeface="Source Sans Pro"/>
              </a:rPr>
              <a:t> уже добавляет файл стилей Site.css в папку </a:t>
            </a:r>
            <a:r>
              <a:rPr lang="ru-RU" err="1">
                <a:solidFill>
                  <a:srgbClr val="FFFFFF"/>
                </a:solidFill>
                <a:ea typeface="Source Sans Pro"/>
              </a:rPr>
              <a:t>Content</a:t>
            </a:r>
            <a:r>
              <a:rPr lang="ru-RU">
                <a:solidFill>
                  <a:srgbClr val="FFFFFF"/>
                </a:solidFill>
                <a:ea typeface="Source Sans Pro"/>
              </a:rPr>
              <a:t>. </a:t>
            </a:r>
            <a:endParaRPr lang="ru-RU"/>
          </a:p>
          <a:p>
            <a:pPr>
              <a:spcBef>
                <a:spcPts val="400"/>
              </a:spcBef>
              <a:spcAft>
                <a:spcPts val="400"/>
              </a:spcAft>
            </a:pPr>
            <a:r>
              <a:rPr lang="ru-RU">
                <a:solidFill>
                  <a:srgbClr val="FFFFFF"/>
                </a:solidFill>
                <a:ea typeface="Source Sans Pro"/>
              </a:rPr>
              <a:t>Чтобы использовать </a:t>
            </a:r>
            <a:r>
              <a:rPr lang="ru-RU">
                <a:solidFill>
                  <a:srgbClr val="FFFFFF"/>
                </a:solidFill>
                <a:ea typeface="+mn-lt"/>
                <a:cs typeface="+mn-lt"/>
              </a:rPr>
              <a:t>стили, можно их просто подключить в секции </a:t>
            </a:r>
            <a:r>
              <a:rPr lang="ru-RU" err="1">
                <a:solidFill>
                  <a:srgbClr val="FFFFFF"/>
                </a:solidFill>
                <a:ea typeface="+mn-lt"/>
                <a:cs typeface="+mn-lt"/>
              </a:rPr>
              <a:t>head</a:t>
            </a:r>
            <a:r>
              <a:rPr lang="ru-RU">
                <a:solidFill>
                  <a:srgbClr val="FFFFFF"/>
                </a:solidFill>
                <a:ea typeface="+mn-lt"/>
                <a:cs typeface="+mn-lt"/>
              </a:rPr>
              <a:t>, как в любой обычной </a:t>
            </a:r>
            <a:r>
              <a:rPr lang="ru-RU" err="1">
                <a:solidFill>
                  <a:srgbClr val="FFFFFF"/>
                </a:solidFill>
                <a:ea typeface="+mn-lt"/>
                <a:cs typeface="+mn-lt"/>
              </a:rPr>
              <a:t>html</a:t>
            </a:r>
            <a:r>
              <a:rPr lang="ru-RU">
                <a:solidFill>
                  <a:srgbClr val="FFFFFF"/>
                </a:solidFill>
                <a:ea typeface="+mn-lt"/>
                <a:cs typeface="+mn-lt"/>
              </a:rPr>
              <a:t>-страницу:</a:t>
            </a:r>
          </a:p>
          <a:p>
            <a:pPr>
              <a:spcBef>
                <a:spcPts val="400"/>
              </a:spcBef>
              <a:spcAft>
                <a:spcPts val="400"/>
              </a:spcAft>
            </a:pPr>
            <a:r>
              <a:rPr lang="ru-RU">
                <a:solidFill>
                  <a:srgbClr val="FFFFFF"/>
                </a:solidFill>
                <a:ea typeface="+mn-lt"/>
                <a:cs typeface="+mn-lt"/>
              </a:rPr>
              <a:t>&lt;</a:t>
            </a:r>
            <a:r>
              <a:rPr lang="ru-RU" err="1">
                <a:solidFill>
                  <a:srgbClr val="FFFFFF"/>
                </a:solidFill>
                <a:ea typeface="+mn-lt"/>
                <a:cs typeface="+mn-lt"/>
              </a:rPr>
              <a:t>head</a:t>
            </a:r>
            <a:r>
              <a:rPr lang="ru-RU">
                <a:solidFill>
                  <a:srgbClr val="FFFFFF"/>
                </a:solidFill>
                <a:ea typeface="+mn-lt"/>
                <a:cs typeface="+mn-lt"/>
              </a:rPr>
              <a:t>&gt;</a:t>
            </a:r>
            <a:br>
              <a:rPr lang="ru-RU">
                <a:ea typeface="+mn-lt"/>
                <a:cs typeface="+mn-lt"/>
              </a:rPr>
            </a:br>
            <a:r>
              <a:rPr lang="ru-RU">
                <a:solidFill>
                  <a:srgbClr val="FFFFFF"/>
                </a:solidFill>
                <a:ea typeface="+mn-lt"/>
                <a:cs typeface="+mn-lt"/>
              </a:rPr>
              <a:t>&lt;</a:t>
            </a:r>
            <a:r>
              <a:rPr lang="ru-RU" err="1">
                <a:solidFill>
                  <a:srgbClr val="FFFFFF"/>
                </a:solidFill>
                <a:ea typeface="+mn-lt"/>
                <a:cs typeface="+mn-lt"/>
              </a:rPr>
              <a:t>meta</a:t>
            </a:r>
            <a:r>
              <a:rPr lang="ru-RU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ru-RU" err="1">
                <a:solidFill>
                  <a:srgbClr val="FFFFFF"/>
                </a:solidFill>
                <a:ea typeface="+mn-lt"/>
                <a:cs typeface="+mn-lt"/>
              </a:rPr>
              <a:t>name</a:t>
            </a:r>
            <a:r>
              <a:rPr lang="ru-RU">
                <a:solidFill>
                  <a:srgbClr val="FFFFFF"/>
                </a:solidFill>
                <a:ea typeface="+mn-lt"/>
                <a:cs typeface="+mn-lt"/>
              </a:rPr>
              <a:t>="</a:t>
            </a:r>
            <a:r>
              <a:rPr lang="ru-RU" err="1">
                <a:solidFill>
                  <a:srgbClr val="FFFFFF"/>
                </a:solidFill>
                <a:ea typeface="+mn-lt"/>
                <a:cs typeface="+mn-lt"/>
              </a:rPr>
              <a:t>viewport</a:t>
            </a:r>
            <a:r>
              <a:rPr lang="ru-RU">
                <a:solidFill>
                  <a:srgbClr val="FFFFFF"/>
                </a:solidFill>
                <a:ea typeface="+mn-lt"/>
                <a:cs typeface="+mn-lt"/>
              </a:rPr>
              <a:t>" </a:t>
            </a:r>
            <a:r>
              <a:rPr lang="ru-RU" err="1">
                <a:solidFill>
                  <a:srgbClr val="FFFFFF"/>
                </a:solidFill>
                <a:ea typeface="+mn-lt"/>
                <a:cs typeface="+mn-lt"/>
              </a:rPr>
              <a:t>content</a:t>
            </a:r>
            <a:r>
              <a:rPr lang="ru-RU">
                <a:solidFill>
                  <a:srgbClr val="FFFFFF"/>
                </a:solidFill>
                <a:ea typeface="+mn-lt"/>
                <a:cs typeface="+mn-lt"/>
              </a:rPr>
              <a:t>="</a:t>
            </a:r>
            <a:r>
              <a:rPr lang="ru-RU" err="1">
                <a:solidFill>
                  <a:srgbClr val="FFFFFF"/>
                </a:solidFill>
                <a:ea typeface="+mn-lt"/>
                <a:cs typeface="+mn-lt"/>
              </a:rPr>
              <a:t>width</a:t>
            </a:r>
            <a:r>
              <a:rPr lang="ru-RU">
                <a:solidFill>
                  <a:srgbClr val="FFFFFF"/>
                </a:solidFill>
                <a:ea typeface="+mn-lt"/>
                <a:cs typeface="+mn-lt"/>
              </a:rPr>
              <a:t>=</a:t>
            </a:r>
            <a:r>
              <a:rPr lang="ru-RU" err="1">
                <a:solidFill>
                  <a:srgbClr val="FFFFFF"/>
                </a:solidFill>
                <a:ea typeface="+mn-lt"/>
                <a:cs typeface="+mn-lt"/>
              </a:rPr>
              <a:t>device-width</a:t>
            </a:r>
            <a:r>
              <a:rPr lang="ru-RU">
                <a:solidFill>
                  <a:srgbClr val="FFFFFF"/>
                </a:solidFill>
                <a:ea typeface="+mn-lt"/>
                <a:cs typeface="+mn-lt"/>
              </a:rPr>
              <a:t>" /&gt;</a:t>
            </a:r>
            <a:br>
              <a:rPr lang="ru-RU">
                <a:ea typeface="+mn-lt"/>
                <a:cs typeface="+mn-lt"/>
              </a:rPr>
            </a:br>
            <a:r>
              <a:rPr lang="ru-RU">
                <a:solidFill>
                  <a:srgbClr val="FFFFFF"/>
                </a:solidFill>
                <a:ea typeface="+mn-lt"/>
                <a:cs typeface="+mn-lt"/>
              </a:rPr>
              <a:t>&lt;</a:t>
            </a:r>
            <a:r>
              <a:rPr lang="ru-RU" err="1">
                <a:solidFill>
                  <a:srgbClr val="FFFFFF"/>
                </a:solidFill>
                <a:ea typeface="+mn-lt"/>
                <a:cs typeface="+mn-lt"/>
              </a:rPr>
              <a:t>link</a:t>
            </a:r>
            <a:r>
              <a:rPr lang="ru-RU">
                <a:solidFill>
                  <a:srgbClr val="FFFFFF"/>
                </a:solidFill>
                <a:ea typeface="+mn-lt"/>
                <a:cs typeface="+mn-lt"/>
              </a:rPr>
              <a:t>  </a:t>
            </a:r>
            <a:r>
              <a:rPr lang="ru-RU" err="1">
                <a:solidFill>
                  <a:srgbClr val="FFFFFF"/>
                </a:solidFill>
                <a:ea typeface="+mn-lt"/>
                <a:cs typeface="+mn-lt"/>
              </a:rPr>
              <a:t>type</a:t>
            </a:r>
            <a:r>
              <a:rPr lang="ru-RU">
                <a:solidFill>
                  <a:srgbClr val="FFFFFF"/>
                </a:solidFill>
                <a:ea typeface="+mn-lt"/>
                <a:cs typeface="+mn-lt"/>
              </a:rPr>
              <a:t>="</a:t>
            </a:r>
            <a:r>
              <a:rPr lang="ru-RU" err="1">
                <a:solidFill>
                  <a:srgbClr val="FFFFFF"/>
                </a:solidFill>
                <a:ea typeface="+mn-lt"/>
                <a:cs typeface="+mn-lt"/>
              </a:rPr>
              <a:t>text</a:t>
            </a:r>
            <a:r>
              <a:rPr lang="ru-RU">
                <a:solidFill>
                  <a:srgbClr val="FFFFFF"/>
                </a:solidFill>
                <a:ea typeface="+mn-lt"/>
                <a:cs typeface="+mn-lt"/>
              </a:rPr>
              <a:t>/</a:t>
            </a:r>
            <a:r>
              <a:rPr lang="ru-RU" err="1">
                <a:solidFill>
                  <a:srgbClr val="FFFFFF"/>
                </a:solidFill>
                <a:ea typeface="+mn-lt"/>
                <a:cs typeface="+mn-lt"/>
              </a:rPr>
              <a:t>css</a:t>
            </a:r>
            <a:r>
              <a:rPr lang="ru-RU">
                <a:solidFill>
                  <a:srgbClr val="FFFFFF"/>
                </a:solidFill>
                <a:ea typeface="+mn-lt"/>
                <a:cs typeface="+mn-lt"/>
              </a:rPr>
              <a:t>" </a:t>
            </a:r>
            <a:r>
              <a:rPr lang="ru-RU" err="1">
                <a:solidFill>
                  <a:srgbClr val="FFFFFF"/>
                </a:solidFill>
                <a:ea typeface="+mn-lt"/>
                <a:cs typeface="+mn-lt"/>
              </a:rPr>
              <a:t>rel</a:t>
            </a:r>
            <a:r>
              <a:rPr lang="ru-RU">
                <a:solidFill>
                  <a:srgbClr val="FFFFFF"/>
                </a:solidFill>
                <a:ea typeface="+mn-lt"/>
                <a:cs typeface="+mn-lt"/>
              </a:rPr>
              <a:t>="</a:t>
            </a:r>
            <a:r>
              <a:rPr lang="ru-RU" err="1">
                <a:solidFill>
                  <a:srgbClr val="FFFFFF"/>
                </a:solidFill>
                <a:ea typeface="+mn-lt"/>
                <a:cs typeface="+mn-lt"/>
              </a:rPr>
              <a:t>stylesheet</a:t>
            </a:r>
            <a:r>
              <a:rPr lang="ru-RU">
                <a:solidFill>
                  <a:srgbClr val="FFFFFF"/>
                </a:solidFill>
                <a:ea typeface="+mn-lt"/>
                <a:cs typeface="+mn-lt"/>
              </a:rPr>
              <a:t>" </a:t>
            </a:r>
            <a:r>
              <a:rPr lang="ru-RU" err="1">
                <a:solidFill>
                  <a:srgbClr val="FFFFFF"/>
                </a:solidFill>
                <a:ea typeface="+mn-lt"/>
                <a:cs typeface="+mn-lt"/>
              </a:rPr>
              <a:t>href</a:t>
            </a:r>
            <a:r>
              <a:rPr lang="ru-RU">
                <a:solidFill>
                  <a:srgbClr val="FFFFFF"/>
                </a:solidFill>
                <a:ea typeface="+mn-lt"/>
                <a:cs typeface="+mn-lt"/>
              </a:rPr>
              <a:t>="../../</a:t>
            </a:r>
            <a:r>
              <a:rPr lang="ru-RU" err="1">
                <a:solidFill>
                  <a:srgbClr val="FFFFFF"/>
                </a:solidFill>
                <a:ea typeface="+mn-lt"/>
                <a:cs typeface="+mn-lt"/>
              </a:rPr>
              <a:t>Content</a:t>
            </a:r>
            <a:r>
              <a:rPr lang="ru-RU">
                <a:solidFill>
                  <a:srgbClr val="FFFFFF"/>
                </a:solidFill>
                <a:ea typeface="+mn-lt"/>
                <a:cs typeface="+mn-lt"/>
              </a:rPr>
              <a:t>/Site.css" /&gt;</a:t>
            </a:r>
            <a:endParaRPr lang="ru-RU">
              <a:solidFill>
                <a:srgbClr val="FFFFFF"/>
              </a:solidFill>
              <a:ea typeface="Source Sans Pro"/>
            </a:endParaRPr>
          </a:p>
          <a:p>
            <a:pPr>
              <a:spcBef>
                <a:spcPts val="400"/>
              </a:spcBef>
              <a:spcAft>
                <a:spcPts val="400"/>
              </a:spcAft>
            </a:pPr>
            <a:r>
              <a:rPr lang="ru-RU">
                <a:solidFill>
                  <a:srgbClr val="FFFFFF"/>
                </a:solidFill>
                <a:ea typeface="+mn-lt"/>
                <a:cs typeface="+mn-lt"/>
              </a:rPr>
              <a:t>&lt;/</a:t>
            </a:r>
            <a:r>
              <a:rPr lang="ru-RU" err="1">
                <a:solidFill>
                  <a:srgbClr val="FFFFFF"/>
                </a:solidFill>
                <a:ea typeface="+mn-lt"/>
                <a:cs typeface="+mn-lt"/>
              </a:rPr>
              <a:t>head</a:t>
            </a:r>
            <a:r>
              <a:rPr lang="ru-RU">
                <a:solidFill>
                  <a:srgbClr val="FFFFFF"/>
                </a:solidFill>
                <a:ea typeface="+mn-lt"/>
                <a:cs typeface="+mn-lt"/>
              </a:rPr>
              <a:t>&gt;</a:t>
            </a:r>
            <a:endParaRPr lang="ru-RU">
              <a:solidFill>
                <a:srgbClr val="FFFFFF"/>
              </a:solidFill>
              <a:ea typeface="Source Sans Pro"/>
            </a:endParaRPr>
          </a:p>
          <a:p>
            <a:endParaRPr lang="ru-RU">
              <a:solidFill>
                <a:srgbClr val="FFFFFF"/>
              </a:solidFill>
              <a:ea typeface="Source Sans Pro"/>
            </a:endParaRPr>
          </a:p>
        </p:txBody>
      </p:sp>
      <p:pic>
        <p:nvPicPr>
          <p:cNvPr id="6" name="Рисунок 6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C88936AD-BB7E-4283-A531-9073F8B89F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3758" y="2109427"/>
            <a:ext cx="3023936" cy="4170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200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397D5133-9105-4A40-A18C-337FA4B82A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240" y="525269"/>
            <a:ext cx="6141202" cy="4751603"/>
          </a:xfrm>
        </p:spPr>
        <p:txBody>
          <a:bodyPr vert="horz" wrap="square" lIns="0" tIns="0" rIns="0" bIns="0" rtlCol="0" anchor="t">
            <a:normAutofit/>
          </a:bodyPr>
          <a:lstStyle/>
          <a:p>
            <a:pPr>
              <a:spcBef>
                <a:spcPts val="400"/>
              </a:spcBef>
              <a:spcAft>
                <a:spcPts val="400"/>
              </a:spcAft>
            </a:pPr>
            <a:r>
              <a:rPr lang="ru-RU">
                <a:solidFill>
                  <a:srgbClr val="FFFFFF"/>
                </a:solidFill>
                <a:ea typeface="+mn-lt"/>
                <a:cs typeface="+mn-lt"/>
              </a:rPr>
              <a:t>Чтобы не создавать много одинаковых страниц в ASP.NET MVC существуют мастер-страницы. Мастер-страница задает единый шаблон для других использующих его представлений.</a:t>
            </a:r>
            <a:endParaRPr lang="ru-RU">
              <a:solidFill>
                <a:srgbClr val="FFFFFF"/>
              </a:solidFill>
              <a:ea typeface="Source Sans Pro"/>
            </a:endParaRPr>
          </a:p>
          <a:p>
            <a:pPr>
              <a:spcBef>
                <a:spcPts val="400"/>
              </a:spcBef>
              <a:spcAft>
                <a:spcPts val="400"/>
              </a:spcAft>
            </a:pPr>
            <a:r>
              <a:rPr lang="ru-RU">
                <a:solidFill>
                  <a:srgbClr val="FFFFFF"/>
                </a:solidFill>
                <a:ea typeface="+mn-lt"/>
                <a:cs typeface="+mn-lt"/>
              </a:rPr>
              <a:t>По умолчанию в проекте уже имеется мастер-страница, которая называется </a:t>
            </a:r>
            <a:r>
              <a:rPr lang="ru-RU" b="1">
                <a:solidFill>
                  <a:srgbClr val="FFFFFF"/>
                </a:solidFill>
                <a:ea typeface="+mn-lt"/>
                <a:cs typeface="+mn-lt"/>
              </a:rPr>
              <a:t>_</a:t>
            </a:r>
            <a:r>
              <a:rPr lang="ru-RU" b="1" err="1">
                <a:solidFill>
                  <a:srgbClr val="FFFFFF"/>
                </a:solidFill>
                <a:ea typeface="+mn-lt"/>
                <a:cs typeface="+mn-lt"/>
              </a:rPr>
              <a:t>Layout.cshtml</a:t>
            </a:r>
            <a:r>
              <a:rPr lang="ru-RU">
                <a:solidFill>
                  <a:srgbClr val="FFFFFF"/>
                </a:solidFill>
                <a:ea typeface="+mn-lt"/>
                <a:cs typeface="+mn-lt"/>
              </a:rPr>
              <a:t>. Ее можно найти в папке </a:t>
            </a:r>
            <a:r>
              <a:rPr lang="ru-RU" i="1" err="1">
                <a:solidFill>
                  <a:srgbClr val="FFFFFF"/>
                </a:solidFill>
                <a:ea typeface="+mn-lt"/>
                <a:cs typeface="+mn-lt"/>
              </a:rPr>
              <a:t>Views</a:t>
            </a:r>
            <a:r>
              <a:rPr lang="ru-RU" i="1">
                <a:solidFill>
                  <a:srgbClr val="FFFFFF"/>
                </a:solidFill>
                <a:ea typeface="+mn-lt"/>
                <a:cs typeface="+mn-lt"/>
              </a:rPr>
              <a:t> -&gt; </a:t>
            </a:r>
            <a:r>
              <a:rPr lang="ru-RU" i="1" err="1">
                <a:solidFill>
                  <a:srgbClr val="FFFFFF"/>
                </a:solidFill>
                <a:ea typeface="+mn-lt"/>
                <a:cs typeface="+mn-lt"/>
              </a:rPr>
              <a:t>Shared</a:t>
            </a:r>
            <a:r>
              <a:rPr lang="ru-RU" i="1">
                <a:solidFill>
                  <a:srgbClr val="FFFFFF"/>
                </a:solidFill>
                <a:ea typeface="+mn-lt"/>
                <a:cs typeface="+mn-lt"/>
              </a:rPr>
              <a:t>.</a:t>
            </a:r>
            <a:endParaRPr lang="ru-RU">
              <a:solidFill>
                <a:srgbClr val="FFFFFF"/>
              </a:solidFill>
              <a:ea typeface="Source Sans Pro"/>
            </a:endParaRPr>
          </a:p>
          <a:p>
            <a:pPr>
              <a:spcBef>
                <a:spcPts val="400"/>
              </a:spcBef>
              <a:spcAft>
                <a:spcPts val="400"/>
              </a:spcAft>
            </a:pPr>
            <a:r>
              <a:rPr lang="ru-RU">
                <a:solidFill>
                  <a:srgbClr val="FFFFFF"/>
                </a:solidFill>
                <a:ea typeface="+mn-lt"/>
                <a:cs typeface="+mn-lt"/>
              </a:rPr>
              <a:t>Для подключения стилей можно использовать метод </a:t>
            </a:r>
            <a:r>
              <a:rPr lang="ru-RU" err="1">
                <a:solidFill>
                  <a:srgbClr val="FFFFFF"/>
                </a:solidFill>
                <a:ea typeface="+mn-lt"/>
                <a:cs typeface="+mn-lt"/>
              </a:rPr>
              <a:t>Url.Content</a:t>
            </a:r>
            <a:r>
              <a:rPr lang="ru-RU">
                <a:solidFill>
                  <a:srgbClr val="FFFFFF"/>
                </a:solidFill>
                <a:ea typeface="+mn-lt"/>
                <a:cs typeface="+mn-lt"/>
              </a:rPr>
              <a:t>, в который передается путь к файлу. </a:t>
            </a:r>
            <a:endParaRPr lang="ru-RU" i="1">
              <a:solidFill>
                <a:srgbClr val="FFFFFF">
                  <a:alpha val="60000"/>
                </a:srgbClr>
              </a:solidFill>
              <a:ea typeface="Source Sans Pro"/>
            </a:endParaRPr>
          </a:p>
          <a:p>
            <a:pPr>
              <a:spcBef>
                <a:spcPts val="400"/>
              </a:spcBef>
              <a:spcAft>
                <a:spcPts val="400"/>
              </a:spcAft>
            </a:pPr>
            <a:endParaRPr lang="ru-RU">
              <a:solidFill>
                <a:srgbClr val="FFFFFF">
                  <a:alpha val="60000"/>
                </a:srgbClr>
              </a:solidFill>
              <a:ea typeface="Source Sans Pro"/>
            </a:endParaRPr>
          </a:p>
        </p:txBody>
      </p:sp>
      <p:pic>
        <p:nvPicPr>
          <p:cNvPr id="2" name="Рисунок 4">
            <a:extLst>
              <a:ext uri="{FF2B5EF4-FFF2-40B4-BE49-F238E27FC236}">
                <a16:creationId xmlns:a16="http://schemas.microsoft.com/office/drawing/2014/main" id="{C1603F13-8A79-47FB-BA18-0DA94FB053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309" t="48221"/>
          <a:stretch/>
        </p:blipFill>
        <p:spPr>
          <a:xfrm>
            <a:off x="6958269" y="451638"/>
            <a:ext cx="3531535" cy="3042119"/>
          </a:xfrm>
          <a:prstGeom prst="rect">
            <a:avLst/>
          </a:prstGeom>
        </p:spPr>
      </p:pic>
      <p:pic>
        <p:nvPicPr>
          <p:cNvPr id="4" name="Рисунок 4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38F12DDA-0265-4579-8519-B6087F0B7F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3240" y="3765374"/>
            <a:ext cx="5822735" cy="2960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650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BA0FA81E-432C-4DDB-8FF1-20319FE53D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1374766"/>
            <a:ext cx="5481327" cy="4718058"/>
          </a:xfrm>
        </p:spPr>
        <p:txBody>
          <a:bodyPr vert="horz" wrap="square" lIns="0" tIns="0" rIns="0" bIns="0" rtlCol="0" anchor="t">
            <a:normAutofit/>
          </a:bodyPr>
          <a:lstStyle/>
          <a:p>
            <a:r>
              <a:rPr lang="ru-RU">
                <a:solidFill>
                  <a:srgbClr val="FFFFFF"/>
                </a:solidFill>
                <a:ea typeface="+mn-lt"/>
                <a:cs typeface="+mn-lt"/>
              </a:rPr>
              <a:t>Чтобы указать используемую мастер-страницу, в начале представления прописывается путь к мастер-странице: </a:t>
            </a:r>
            <a:r>
              <a:rPr lang="ru-RU" err="1">
                <a:solidFill>
                  <a:srgbClr val="FFFFFF"/>
                </a:solidFill>
                <a:ea typeface="+mn-lt"/>
                <a:cs typeface="+mn-lt"/>
              </a:rPr>
              <a:t>Layout</a:t>
            </a:r>
            <a:r>
              <a:rPr lang="ru-RU">
                <a:solidFill>
                  <a:srgbClr val="FFFFFF"/>
                </a:solidFill>
                <a:ea typeface="+mn-lt"/>
                <a:cs typeface="+mn-lt"/>
              </a:rPr>
              <a:t> = "~/</a:t>
            </a:r>
            <a:r>
              <a:rPr lang="ru-RU" err="1">
                <a:solidFill>
                  <a:srgbClr val="FFFFFF"/>
                </a:solidFill>
                <a:ea typeface="+mn-lt"/>
                <a:cs typeface="+mn-lt"/>
              </a:rPr>
              <a:t>Views</a:t>
            </a:r>
            <a:r>
              <a:rPr lang="ru-RU">
                <a:solidFill>
                  <a:srgbClr val="FFFFFF"/>
                </a:solidFill>
                <a:ea typeface="+mn-lt"/>
                <a:cs typeface="+mn-lt"/>
              </a:rPr>
              <a:t>/</a:t>
            </a:r>
            <a:r>
              <a:rPr lang="ru-RU" err="1">
                <a:solidFill>
                  <a:srgbClr val="FFFFFF"/>
                </a:solidFill>
                <a:ea typeface="+mn-lt"/>
                <a:cs typeface="+mn-lt"/>
              </a:rPr>
              <a:t>Shared</a:t>
            </a:r>
            <a:r>
              <a:rPr lang="ru-RU">
                <a:solidFill>
                  <a:srgbClr val="FFFFFF"/>
                </a:solidFill>
                <a:ea typeface="+mn-lt"/>
                <a:cs typeface="+mn-lt"/>
              </a:rPr>
              <a:t>/_</a:t>
            </a:r>
            <a:r>
              <a:rPr lang="ru-RU" err="1">
                <a:solidFill>
                  <a:srgbClr val="FFFFFF"/>
                </a:solidFill>
                <a:ea typeface="+mn-lt"/>
                <a:cs typeface="+mn-lt"/>
              </a:rPr>
              <a:t>Layout.cshtml</a:t>
            </a:r>
            <a:r>
              <a:rPr lang="ru-RU">
                <a:solidFill>
                  <a:srgbClr val="FFFFFF"/>
                </a:solidFill>
                <a:ea typeface="+mn-lt"/>
                <a:cs typeface="+mn-lt"/>
              </a:rPr>
              <a:t>"; . </a:t>
            </a:r>
          </a:p>
          <a:p>
            <a:r>
              <a:rPr lang="ru-RU">
                <a:solidFill>
                  <a:srgbClr val="FFFFFF"/>
                </a:solidFill>
                <a:ea typeface="+mn-lt"/>
                <a:cs typeface="+mn-lt"/>
              </a:rPr>
              <a:t>И теперь нам больше не нужны секции </a:t>
            </a:r>
            <a:r>
              <a:rPr lang="ru-RU" err="1">
                <a:solidFill>
                  <a:srgbClr val="FFFFFF"/>
                </a:solidFill>
                <a:ea typeface="+mn-lt"/>
                <a:cs typeface="+mn-lt"/>
              </a:rPr>
              <a:t>head</a:t>
            </a:r>
            <a:r>
              <a:rPr lang="ru-RU">
                <a:solidFill>
                  <a:srgbClr val="FFFFFF"/>
                </a:solidFill>
                <a:ea typeface="+mn-lt"/>
                <a:cs typeface="+mn-lt"/>
              </a:rPr>
              <a:t> и </a:t>
            </a:r>
            <a:r>
              <a:rPr lang="ru-RU" err="1">
                <a:solidFill>
                  <a:srgbClr val="FFFFFF"/>
                </a:solidFill>
                <a:ea typeface="+mn-lt"/>
                <a:cs typeface="+mn-lt"/>
              </a:rPr>
              <a:t>body</a:t>
            </a:r>
            <a:r>
              <a:rPr lang="ru-RU">
                <a:solidFill>
                  <a:srgbClr val="FFFFFF"/>
                </a:solidFill>
                <a:ea typeface="+mn-lt"/>
                <a:cs typeface="+mn-lt"/>
              </a:rPr>
              <a:t>. Мы их можем удалить.</a:t>
            </a:r>
            <a:endParaRPr lang="ru-RU">
              <a:solidFill>
                <a:srgbClr val="FFFFFF"/>
              </a:solidFill>
              <a:ea typeface="Source Sans Pro"/>
            </a:endParaRPr>
          </a:p>
          <a:p>
            <a:r>
              <a:rPr lang="ru-RU">
                <a:solidFill>
                  <a:srgbClr val="FFFFFF"/>
                </a:solidFill>
                <a:ea typeface="+mn-lt"/>
                <a:cs typeface="+mn-lt"/>
              </a:rPr>
              <a:t>Запустим на выполнение обновленный проект и убедимся, что к нашему приложению применена стилизация и мастер-страницы, и что оно в принципе работает:</a:t>
            </a:r>
            <a:endParaRPr lang="ru-RU">
              <a:solidFill>
                <a:srgbClr val="FFFFFF"/>
              </a:solidFill>
            </a:endParaRPr>
          </a:p>
          <a:p>
            <a:endParaRPr lang="ru-RU">
              <a:ea typeface="Source Sans Pro"/>
            </a:endParaRPr>
          </a:p>
        </p:txBody>
      </p:sp>
      <p:pic>
        <p:nvPicPr>
          <p:cNvPr id="9" name="Рисунок 9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C622A4EA-7583-4E42-BBC8-AEF90F33B7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9683" y="744485"/>
            <a:ext cx="4357436" cy="3373034"/>
          </a:xfrm>
          <a:prstGeom prst="rect">
            <a:avLst/>
          </a:prstGeom>
        </p:spPr>
      </p:pic>
      <p:pic>
        <p:nvPicPr>
          <p:cNvPr id="10" name="Рисунок 10">
            <a:extLst>
              <a:ext uri="{FF2B5EF4-FFF2-40B4-BE49-F238E27FC236}">
                <a16:creationId xmlns:a16="http://schemas.microsoft.com/office/drawing/2014/main" id="{BBE81104-8A89-48D8-9FDC-EB6F61FD6F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2332" y="4382174"/>
            <a:ext cx="4437647" cy="2117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779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D29D4FE-5998-409D-8C55-611C4AC15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/>
              <a:t>Работа нашего мини-приложения.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DDC276D-4F50-46D3-AED5-81F71B7A71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1596733"/>
            <a:ext cx="11090274" cy="4496091"/>
          </a:xfrm>
        </p:spPr>
        <p:txBody>
          <a:bodyPr vert="horz" wrap="square" lIns="0" tIns="0" rIns="0" bIns="0" rtlCol="0" anchor="t">
            <a:normAutofit/>
          </a:bodyPr>
          <a:lstStyle/>
          <a:p>
            <a:r>
              <a:rPr lang="ru-RU">
                <a:solidFill>
                  <a:srgbClr val="FFFFFF"/>
                </a:solidFill>
                <a:ea typeface="+mn-lt"/>
                <a:cs typeface="+mn-lt"/>
              </a:rPr>
              <a:t>Теперь запустим наше приложение. На главной странице выберем какой-нибудь продукт и нажмем на ссылку "Купить". На форме заполним поля и нажмем кнопку "Отправить". После нажатия кнопки информация о покупке попадет в базу данных, а в браузер отобразит уведомление:</a:t>
            </a:r>
            <a:endParaRPr lang="ru-RU">
              <a:solidFill>
                <a:srgbClr val="FFFFFF"/>
              </a:solidFill>
              <a:ea typeface="Source Sans Pro"/>
            </a:endParaRPr>
          </a:p>
          <a:p>
            <a:br>
              <a:rPr lang="en-US"/>
            </a:br>
            <a:endParaRPr lang="en-US"/>
          </a:p>
        </p:txBody>
      </p:sp>
      <p:pic>
        <p:nvPicPr>
          <p:cNvPr id="4" name="Рисунок 4">
            <a:extLst>
              <a:ext uri="{FF2B5EF4-FFF2-40B4-BE49-F238E27FC236}">
                <a16:creationId xmlns:a16="http://schemas.microsoft.com/office/drawing/2014/main" id="{6329626D-2CCA-44D0-97B0-427D7ECC37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2995298"/>
            <a:ext cx="4738436" cy="3704850"/>
          </a:xfrm>
          <a:prstGeom prst="rect">
            <a:avLst/>
          </a:prstGeom>
        </p:spPr>
      </p:pic>
      <p:pic>
        <p:nvPicPr>
          <p:cNvPr id="6" name="Рисунок 10">
            <a:extLst>
              <a:ext uri="{FF2B5EF4-FFF2-40B4-BE49-F238E27FC236}">
                <a16:creationId xmlns:a16="http://schemas.microsoft.com/office/drawing/2014/main" id="{73DECCE3-DEE6-FD4D-8D57-0507FB709E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8163" y="2995298"/>
            <a:ext cx="4437647" cy="2117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2371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B40AC61-67D8-494F-AAA0-4E5F80C9FF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1" y="580363"/>
            <a:ext cx="11030426" cy="1333055"/>
          </a:xfrm>
        </p:spPr>
        <p:txBody>
          <a:bodyPr wrap="square" anchor="t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ru-RU"/>
              <a:t>Практика: Начало работы с ASP.NET MVC</a:t>
            </a:r>
          </a:p>
        </p:txBody>
      </p:sp>
      <p:sp>
        <p:nvSpPr>
          <p:cNvPr id="14" name="Freeform 8">
            <a:extLst>
              <a:ext uri="{FF2B5EF4-FFF2-40B4-BE49-F238E27FC236}">
                <a16:creationId xmlns:a16="http://schemas.microsoft.com/office/drawing/2014/main" id="{836EDA6E-6401-4293-ABF7-9CB52D878F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3600000">
            <a:off x="9408840" y="5645784"/>
            <a:ext cx="315144" cy="538275"/>
          </a:xfrm>
          <a:custGeom>
            <a:avLst/>
            <a:gdLst>
              <a:gd name="T0" fmla="*/ 274 w 274"/>
              <a:gd name="T1" fmla="*/ 0 h 468"/>
              <a:gd name="T2" fmla="*/ 274 w 274"/>
              <a:gd name="T3" fmla="*/ 310 h 468"/>
              <a:gd name="T4" fmla="*/ 274 w 274"/>
              <a:gd name="T5" fmla="*/ 310 h 468"/>
              <a:gd name="T6" fmla="*/ 0 w 274"/>
              <a:gd name="T7" fmla="*/ 468 h 468"/>
              <a:gd name="T8" fmla="*/ 0 w 274"/>
              <a:gd name="T9" fmla="*/ 159 h 468"/>
              <a:gd name="T10" fmla="*/ 274 w 274"/>
              <a:gd name="T11" fmla="*/ 0 h 468"/>
              <a:gd name="T12" fmla="*/ 274 w 274"/>
              <a:gd name="T13" fmla="*/ 0 h 4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74" h="468">
                <a:moveTo>
                  <a:pt x="274" y="0"/>
                </a:moveTo>
                <a:lnTo>
                  <a:pt x="274" y="310"/>
                </a:lnTo>
                <a:lnTo>
                  <a:pt x="274" y="310"/>
                </a:lnTo>
                <a:lnTo>
                  <a:pt x="0" y="468"/>
                </a:lnTo>
                <a:lnTo>
                  <a:pt x="0" y="159"/>
                </a:lnTo>
                <a:lnTo>
                  <a:pt x="274" y="0"/>
                </a:lnTo>
                <a:lnTo>
                  <a:pt x="274" y="0"/>
                </a:lnTo>
                <a:close/>
              </a:path>
            </a:pathLst>
          </a:custGeom>
          <a:gradFill flip="none" rotWithShape="1">
            <a:gsLst>
              <a:gs pos="20000">
                <a:schemeClr val="bg2">
                  <a:lumMod val="90000"/>
                  <a:lumOff val="10000"/>
                  <a:alpha val="60000"/>
                </a:schemeClr>
              </a:gs>
              <a:gs pos="100000">
                <a:schemeClr val="accent1">
                  <a:lumMod val="60000"/>
                  <a:lumOff val="40000"/>
                  <a:alpha val="60000"/>
                </a:schemeClr>
              </a:gs>
            </a:gsLst>
            <a:lin ang="18000000" scaled="0"/>
            <a:tileRect/>
          </a:gradFill>
          <a:ln>
            <a:noFill/>
          </a:ln>
          <a:effectLst>
            <a:innerShdw blurRad="508000">
              <a:schemeClr val="bg2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F2E08FF-4BA1-4E4C-9771-C2D489CE85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585711" y="3321050"/>
            <a:ext cx="1262947" cy="1335600"/>
            <a:chOff x="2678417" y="2427951"/>
            <a:chExt cx="1262947" cy="1335600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BF8BFDB6-8093-41CF-BAA9-573794D788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53E7BB8E-982E-49DB-A0F8-D890253A32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" name="Объект 2">
            <a:extLst>
              <a:ext uri="{FF2B5EF4-FFF2-40B4-BE49-F238E27FC236}">
                <a16:creationId xmlns:a16="http://schemas.microsoft.com/office/drawing/2014/main" id="{EAA1042B-4F46-4E23-86D5-5EC91F4D5E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1050" y="1916153"/>
            <a:ext cx="4500562" cy="4414753"/>
          </a:xfrm>
        </p:spPr>
        <p:txBody>
          <a:bodyPr vert="horz" lIns="0" tIns="0" rIns="0" bIns="0" rtlCol="0"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ru-RU">
                <a:solidFill>
                  <a:srgbClr val="FFFFFF"/>
                </a:solidFill>
                <a:ea typeface="+mn-lt"/>
                <a:cs typeface="+mn-lt"/>
              </a:rPr>
              <a:t>Для создания веб-приложений на платформе ASP.NET MVC 5 необходима среда разработки - </a:t>
            </a:r>
            <a:r>
              <a:rPr lang="ru-RU" err="1">
                <a:solidFill>
                  <a:srgbClr val="FFFFFF"/>
                </a:solidFill>
                <a:ea typeface="+mn-lt"/>
                <a:cs typeface="+mn-lt"/>
              </a:rPr>
              <a:t>Visual</a:t>
            </a:r>
            <a:r>
              <a:rPr lang="ru-RU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ru-RU" err="1">
                <a:solidFill>
                  <a:srgbClr val="FFFFFF"/>
                </a:solidFill>
                <a:ea typeface="+mn-lt"/>
                <a:cs typeface="+mn-lt"/>
              </a:rPr>
              <a:t>Studio</a:t>
            </a:r>
            <a:r>
              <a:rPr lang="ru-RU">
                <a:solidFill>
                  <a:srgbClr val="FFFFFF"/>
                </a:solidFill>
                <a:ea typeface="+mn-lt"/>
                <a:cs typeface="+mn-lt"/>
              </a:rPr>
              <a:t> (от 12).</a:t>
            </a:r>
          </a:p>
          <a:p>
            <a:pPr>
              <a:lnSpc>
                <a:spcPct val="100000"/>
              </a:lnSpc>
            </a:pPr>
            <a:r>
              <a:rPr lang="ru-RU">
                <a:solidFill>
                  <a:srgbClr val="FFFFFF"/>
                </a:solidFill>
                <a:ea typeface="Source Sans Pro"/>
              </a:rPr>
              <a:t>Создание нового проекта MVC: </a:t>
            </a:r>
            <a:r>
              <a:rPr lang="ru-RU">
                <a:solidFill>
                  <a:srgbClr val="FFFFFF"/>
                </a:solidFill>
                <a:ea typeface="+mn-lt"/>
                <a:cs typeface="+mn-lt"/>
              </a:rPr>
              <a:t> </a:t>
            </a:r>
            <a:r>
              <a:rPr lang="ru-RU" b="1" err="1">
                <a:solidFill>
                  <a:srgbClr val="FFFFFF"/>
                </a:solidFill>
                <a:ea typeface="+mn-lt"/>
                <a:cs typeface="+mn-lt"/>
              </a:rPr>
              <a:t>File</a:t>
            </a:r>
            <a:r>
              <a:rPr lang="ru-RU" b="1">
                <a:solidFill>
                  <a:srgbClr val="FFFFFF"/>
                </a:solidFill>
                <a:ea typeface="+mn-lt"/>
                <a:cs typeface="+mn-lt"/>
              </a:rPr>
              <a:t> -&gt; </a:t>
            </a:r>
            <a:r>
              <a:rPr lang="ru-RU" b="1" err="1">
                <a:solidFill>
                  <a:srgbClr val="FFFFFF"/>
                </a:solidFill>
                <a:ea typeface="+mn-lt"/>
                <a:cs typeface="+mn-lt"/>
              </a:rPr>
              <a:t>New</a:t>
            </a:r>
            <a:r>
              <a:rPr lang="ru-RU" b="1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ru-RU" b="1" err="1">
                <a:solidFill>
                  <a:srgbClr val="FFFFFF"/>
                </a:solidFill>
                <a:ea typeface="+mn-lt"/>
                <a:cs typeface="+mn-lt"/>
              </a:rPr>
              <a:t>Project</a:t>
            </a:r>
            <a:r>
              <a:rPr lang="ru-RU" b="1">
                <a:solidFill>
                  <a:srgbClr val="FFFFFF"/>
                </a:solidFill>
                <a:ea typeface="+mn-lt"/>
                <a:cs typeface="+mn-lt"/>
              </a:rPr>
              <a:t>... -&gt; </a:t>
            </a:r>
            <a:r>
              <a:rPr lang="ru-RU" b="1" err="1">
                <a:solidFill>
                  <a:srgbClr val="FFFFFF"/>
                </a:solidFill>
                <a:ea typeface="+mn-lt"/>
                <a:cs typeface="+mn-lt"/>
              </a:rPr>
              <a:t>Installed</a:t>
            </a:r>
            <a:r>
              <a:rPr lang="ru-RU" b="1">
                <a:solidFill>
                  <a:srgbClr val="FFFFFF"/>
                </a:solidFill>
                <a:ea typeface="+mn-lt"/>
                <a:cs typeface="+mn-lt"/>
              </a:rPr>
              <a:t> -&gt; </a:t>
            </a:r>
            <a:r>
              <a:rPr lang="ru-RU" b="1" err="1">
                <a:solidFill>
                  <a:srgbClr val="FFFFFF"/>
                </a:solidFill>
                <a:ea typeface="+mn-lt"/>
                <a:cs typeface="+mn-lt"/>
              </a:rPr>
              <a:t>Visual</a:t>
            </a:r>
            <a:r>
              <a:rPr lang="ru-RU" b="1">
                <a:solidFill>
                  <a:srgbClr val="FFFFFF"/>
                </a:solidFill>
                <a:ea typeface="+mn-lt"/>
                <a:cs typeface="+mn-lt"/>
              </a:rPr>
              <a:t> C# -&gt; </a:t>
            </a:r>
            <a:r>
              <a:rPr lang="ru-RU" b="1" err="1">
                <a:solidFill>
                  <a:srgbClr val="FFFFFF"/>
                </a:solidFill>
                <a:ea typeface="+mn-lt"/>
                <a:cs typeface="+mn-lt"/>
              </a:rPr>
              <a:t>Web</a:t>
            </a:r>
            <a:r>
              <a:rPr lang="ru-RU" b="1">
                <a:solidFill>
                  <a:srgbClr val="FFFFFF"/>
                </a:solidFill>
                <a:ea typeface="+mn-lt"/>
                <a:cs typeface="+mn-lt"/>
              </a:rPr>
              <a:t> -&gt; ASP.NET </a:t>
            </a:r>
            <a:r>
              <a:rPr lang="ru-RU" b="1" err="1">
                <a:solidFill>
                  <a:srgbClr val="FFFFFF"/>
                </a:solidFill>
                <a:ea typeface="+mn-lt"/>
                <a:cs typeface="+mn-lt"/>
              </a:rPr>
              <a:t>Web</a:t>
            </a:r>
            <a:r>
              <a:rPr lang="ru-RU" b="1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ru-RU" b="1" err="1">
                <a:solidFill>
                  <a:srgbClr val="FFFFFF"/>
                </a:solidFill>
                <a:ea typeface="+mn-lt"/>
                <a:cs typeface="+mn-lt"/>
              </a:rPr>
              <a:t>Application</a:t>
            </a:r>
            <a:r>
              <a:rPr lang="ru-RU" b="1">
                <a:solidFill>
                  <a:srgbClr val="FFFFFF"/>
                </a:solidFill>
                <a:ea typeface="+mn-lt"/>
                <a:cs typeface="+mn-lt"/>
              </a:rPr>
              <a:t> (.NET </a:t>
            </a:r>
            <a:r>
              <a:rPr lang="ru-RU" b="1" err="1">
                <a:solidFill>
                  <a:srgbClr val="FFFFFF"/>
                </a:solidFill>
                <a:ea typeface="+mn-lt"/>
                <a:cs typeface="+mn-lt"/>
              </a:rPr>
              <a:t>Framework</a:t>
            </a:r>
            <a:r>
              <a:rPr lang="ru-RU" b="1">
                <a:solidFill>
                  <a:srgbClr val="FFFFFF"/>
                </a:solidFill>
                <a:ea typeface="+mn-lt"/>
                <a:cs typeface="+mn-lt"/>
              </a:rPr>
              <a:t>)</a:t>
            </a:r>
          </a:p>
          <a:p>
            <a:pPr>
              <a:lnSpc>
                <a:spcPct val="100000"/>
              </a:lnSpc>
            </a:pPr>
            <a:r>
              <a:rPr lang="ru-RU">
                <a:solidFill>
                  <a:srgbClr val="FFFFFF"/>
                </a:solidFill>
                <a:ea typeface="+mn-lt"/>
                <a:cs typeface="+mn-lt"/>
              </a:rPr>
              <a:t>Дадим какое-нибудь имя проекту и нажмем ОК.</a:t>
            </a:r>
            <a:endParaRPr lang="ru-RU" b="1">
              <a:solidFill>
                <a:srgbClr val="FFFFFF"/>
              </a:solidFill>
              <a:ea typeface="Source Sans Pro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88EE1369-5265-4B70-B20F-446F16B274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5520977"/>
            <a:ext cx="1972470" cy="1337023"/>
          </a:xfrm>
          <a:custGeom>
            <a:avLst/>
            <a:gdLst>
              <a:gd name="connsiteX0" fmla="*/ 986235 w 1972470"/>
              <a:gd name="connsiteY0" fmla="*/ 0 h 1337023"/>
              <a:gd name="connsiteX1" fmla="*/ 1972470 w 1972470"/>
              <a:gd name="connsiteY1" fmla="*/ 986235 h 1337023"/>
              <a:gd name="connsiteX2" fmla="*/ 1928131 w 1972470"/>
              <a:gd name="connsiteY2" fmla="*/ 1279512 h 1337023"/>
              <a:gd name="connsiteX3" fmla="*/ 1907081 w 1972470"/>
              <a:gd name="connsiteY3" fmla="*/ 1337023 h 1337023"/>
              <a:gd name="connsiteX4" fmla="*/ 65389 w 1972470"/>
              <a:gd name="connsiteY4" fmla="*/ 1337023 h 1337023"/>
              <a:gd name="connsiteX5" fmla="*/ 44339 w 1972470"/>
              <a:gd name="connsiteY5" fmla="*/ 1279512 h 1337023"/>
              <a:gd name="connsiteX6" fmla="*/ 0 w 1972470"/>
              <a:gd name="connsiteY6" fmla="*/ 986235 h 1337023"/>
              <a:gd name="connsiteX7" fmla="*/ 986235 w 1972470"/>
              <a:gd name="connsiteY7" fmla="*/ 0 h 13370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72470" h="1337023">
                <a:moveTo>
                  <a:pt x="986235" y="0"/>
                </a:moveTo>
                <a:cubicBezTo>
                  <a:pt x="1530918" y="0"/>
                  <a:pt x="1972470" y="441552"/>
                  <a:pt x="1972470" y="986235"/>
                </a:cubicBezTo>
                <a:cubicBezTo>
                  <a:pt x="1972470" y="1088363"/>
                  <a:pt x="1956947" y="1186866"/>
                  <a:pt x="1928131" y="1279512"/>
                </a:cubicBezTo>
                <a:lnTo>
                  <a:pt x="1907081" y="1337023"/>
                </a:lnTo>
                <a:lnTo>
                  <a:pt x="65389" y="1337023"/>
                </a:lnTo>
                <a:lnTo>
                  <a:pt x="44339" y="1279512"/>
                </a:lnTo>
                <a:cubicBezTo>
                  <a:pt x="15523" y="1186866"/>
                  <a:pt x="0" y="1088363"/>
                  <a:pt x="0" y="986235"/>
                </a:cubicBezTo>
                <a:cubicBezTo>
                  <a:pt x="0" y="441552"/>
                  <a:pt x="441552" y="0"/>
                  <a:pt x="986235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75000"/>
                  <a:lumOff val="25000"/>
                </a:schemeClr>
              </a:gs>
              <a:gs pos="71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381000" dist="177800" dir="1896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Рисунок 5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6CE879C4-3401-482C-9760-D1AC672AD2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1953" y="1909581"/>
            <a:ext cx="6515564" cy="3813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4305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8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DAA363-2C2C-4812-9EF5-52C6508F31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297894"/>
            <a:ext cx="11093267" cy="882351"/>
          </a:xfrm>
        </p:spPr>
        <p:txBody>
          <a:bodyPr wrap="square" anchor="b">
            <a:normAutofit/>
          </a:bodyPr>
          <a:lstStyle/>
          <a:p>
            <a:pPr algn="ctr"/>
            <a:r>
              <a:rPr lang="ru-RU"/>
              <a:t>Создание проекта MVC 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18EBABE-FB1C-4F4F-9E30-08EE8B49DA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1373265"/>
            <a:ext cx="5437187" cy="4719560"/>
          </a:xfrm>
        </p:spPr>
        <p:txBody>
          <a:bodyPr vert="horz" lIns="0" tIns="0" rIns="0" bIns="0" rtlCol="0" anchor="t">
            <a:normAutofit fontScale="77500" lnSpcReduction="20000"/>
          </a:bodyPr>
          <a:lstStyle/>
          <a:p>
            <a:pPr>
              <a:spcBef>
                <a:spcPts val="400"/>
              </a:spcBef>
              <a:spcAft>
                <a:spcPts val="400"/>
              </a:spcAft>
            </a:pPr>
            <a:r>
              <a:rPr lang="ru-RU">
                <a:solidFill>
                  <a:srgbClr val="FFFFFF"/>
                </a:solidFill>
                <a:ea typeface="+mn-lt"/>
                <a:cs typeface="+mn-lt"/>
              </a:rPr>
              <a:t>После этого отобразится окно выбора шаблона нового приложения:</a:t>
            </a:r>
            <a:endParaRPr lang="ru-RU"/>
          </a:p>
          <a:p>
            <a:pPr>
              <a:spcBef>
                <a:spcPts val="400"/>
              </a:spcBef>
              <a:spcAft>
                <a:spcPts val="400"/>
              </a:spcAft>
            </a:pPr>
            <a:r>
              <a:rPr lang="ru-RU">
                <a:solidFill>
                  <a:srgbClr val="FFFFFF"/>
                </a:solidFill>
                <a:ea typeface="Source Sans Pro"/>
              </a:rPr>
              <a:t>Если не выбран шаблон MVC, то его надо выбрать. </a:t>
            </a:r>
            <a:r>
              <a:rPr lang="ru-RU">
                <a:solidFill>
                  <a:srgbClr val="FFFFFF"/>
                </a:solidFill>
                <a:ea typeface="+mn-lt"/>
                <a:cs typeface="+mn-lt"/>
              </a:rPr>
              <a:t>Кроме того, данное диалоговое окно позволяет задать опции тестирования.</a:t>
            </a:r>
            <a:r>
              <a:rPr lang="ru-RU">
                <a:solidFill>
                  <a:srgbClr val="FFFFFF"/>
                </a:solidFill>
                <a:ea typeface="Source Sans Pro"/>
              </a:rPr>
              <a:t> </a:t>
            </a:r>
          </a:p>
          <a:p>
            <a:pPr>
              <a:spcBef>
                <a:spcPts val="400"/>
              </a:spcBef>
              <a:spcAft>
                <a:spcPts val="400"/>
              </a:spcAft>
            </a:pPr>
            <a:r>
              <a:rPr lang="ru-RU">
                <a:solidFill>
                  <a:srgbClr val="FFFFFF"/>
                </a:solidFill>
                <a:ea typeface="Source Sans Pro"/>
              </a:rPr>
              <a:t>Опционально: выбор аутентификации - </a:t>
            </a:r>
            <a:r>
              <a:rPr lang="ru-RU" err="1">
                <a:solidFill>
                  <a:srgbClr val="FFFFFF"/>
                </a:solidFill>
                <a:ea typeface="Source Sans Pro"/>
              </a:rPr>
              <a:t>Change</a:t>
            </a:r>
            <a:r>
              <a:rPr lang="ru-RU">
                <a:solidFill>
                  <a:srgbClr val="FFFFFF"/>
                </a:solidFill>
                <a:ea typeface="Source Sans Pro"/>
              </a:rPr>
              <a:t> </a:t>
            </a:r>
            <a:r>
              <a:rPr lang="ru-RU" err="1">
                <a:solidFill>
                  <a:srgbClr val="FFFFFF"/>
                </a:solidFill>
                <a:ea typeface="Source Sans Pro"/>
              </a:rPr>
              <a:t>Authentication</a:t>
            </a:r>
            <a:r>
              <a:rPr lang="ru-RU">
                <a:solidFill>
                  <a:srgbClr val="FFFFFF"/>
                </a:solidFill>
                <a:ea typeface="Source Sans Pro"/>
              </a:rPr>
              <a:t>. Там можно будет выбрать один из 4-ех типов аутентификации:</a:t>
            </a:r>
          </a:p>
          <a:p>
            <a:pPr>
              <a:spcBef>
                <a:spcPts val="400"/>
              </a:spcBef>
              <a:spcAft>
                <a:spcPts val="400"/>
              </a:spcAft>
            </a:pPr>
            <a:r>
              <a:rPr lang="ru-RU" b="1" err="1">
                <a:solidFill>
                  <a:srgbClr val="FFFFFF"/>
                </a:solidFill>
                <a:ea typeface="+mn-lt"/>
                <a:cs typeface="+mn-lt"/>
              </a:rPr>
              <a:t>No</a:t>
            </a:r>
            <a:r>
              <a:rPr lang="ru-RU" b="1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ru-RU" b="1" err="1">
                <a:solidFill>
                  <a:srgbClr val="FFFFFF"/>
                </a:solidFill>
                <a:ea typeface="+mn-lt"/>
                <a:cs typeface="+mn-lt"/>
              </a:rPr>
              <a:t>Authentication</a:t>
            </a:r>
            <a:r>
              <a:rPr lang="ru-RU">
                <a:solidFill>
                  <a:srgbClr val="FFFFFF"/>
                </a:solidFill>
                <a:ea typeface="+mn-lt"/>
                <a:cs typeface="+mn-lt"/>
              </a:rPr>
              <a:t>: приложение не требует аутентификации пользователя</a:t>
            </a:r>
            <a:endParaRPr lang="ru-RU">
              <a:solidFill>
                <a:srgbClr val="FFFFFF"/>
              </a:solidFill>
              <a:ea typeface="Source Sans Pro"/>
            </a:endParaRPr>
          </a:p>
          <a:p>
            <a:pPr>
              <a:spcBef>
                <a:spcPts val="400"/>
              </a:spcBef>
              <a:spcAft>
                <a:spcPts val="400"/>
              </a:spcAft>
            </a:pPr>
            <a:r>
              <a:rPr lang="ru-RU" b="1" err="1">
                <a:solidFill>
                  <a:srgbClr val="FFFFFF"/>
                </a:solidFill>
                <a:ea typeface="+mn-lt"/>
                <a:cs typeface="+mn-lt"/>
              </a:rPr>
              <a:t>Individual</a:t>
            </a:r>
            <a:r>
              <a:rPr lang="ru-RU" b="1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ru-RU" b="1" err="1">
                <a:solidFill>
                  <a:srgbClr val="FFFFFF"/>
                </a:solidFill>
                <a:ea typeface="+mn-lt"/>
                <a:cs typeface="+mn-lt"/>
              </a:rPr>
              <a:t>User</a:t>
            </a:r>
            <a:r>
              <a:rPr lang="ru-RU" b="1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ru-RU" b="1" err="1">
                <a:solidFill>
                  <a:srgbClr val="FFFFFF"/>
                </a:solidFill>
                <a:ea typeface="+mn-lt"/>
                <a:cs typeface="+mn-lt"/>
              </a:rPr>
              <a:t>Accounts</a:t>
            </a:r>
            <a:r>
              <a:rPr lang="ru-RU">
                <a:solidFill>
                  <a:srgbClr val="FFFFFF"/>
                </a:solidFill>
                <a:ea typeface="+mn-lt"/>
                <a:cs typeface="+mn-lt"/>
              </a:rPr>
              <a:t>: требуется индивидуальная аутентификация, учетные записи пользователей хранятся в базе данных</a:t>
            </a:r>
            <a:endParaRPr lang="ru-RU">
              <a:solidFill>
                <a:srgbClr val="FFFFFF"/>
              </a:solidFill>
              <a:ea typeface="Source Sans Pro"/>
            </a:endParaRPr>
          </a:p>
          <a:p>
            <a:pPr>
              <a:spcBef>
                <a:spcPts val="400"/>
              </a:spcBef>
              <a:spcAft>
                <a:spcPts val="400"/>
              </a:spcAft>
            </a:pPr>
            <a:r>
              <a:rPr lang="ru-RU" b="1" err="1">
                <a:solidFill>
                  <a:srgbClr val="FFFFFF"/>
                </a:solidFill>
                <a:ea typeface="+mn-lt"/>
                <a:cs typeface="+mn-lt"/>
              </a:rPr>
              <a:t>Work</a:t>
            </a:r>
            <a:r>
              <a:rPr lang="ru-RU" b="1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ru-RU" b="1" err="1">
                <a:solidFill>
                  <a:srgbClr val="FFFFFF"/>
                </a:solidFill>
                <a:ea typeface="+mn-lt"/>
                <a:cs typeface="+mn-lt"/>
              </a:rPr>
              <a:t>or</a:t>
            </a:r>
            <a:r>
              <a:rPr lang="ru-RU" b="1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ru-RU" b="1" err="1">
                <a:solidFill>
                  <a:srgbClr val="FFFFFF"/>
                </a:solidFill>
                <a:ea typeface="+mn-lt"/>
                <a:cs typeface="+mn-lt"/>
              </a:rPr>
              <a:t>School</a:t>
            </a:r>
            <a:r>
              <a:rPr lang="ru-RU" b="1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ru-RU" b="1" err="1">
                <a:solidFill>
                  <a:srgbClr val="FFFFFF"/>
                </a:solidFill>
                <a:ea typeface="+mn-lt"/>
                <a:cs typeface="+mn-lt"/>
              </a:rPr>
              <a:t>Accounts</a:t>
            </a:r>
            <a:r>
              <a:rPr lang="ru-RU">
                <a:solidFill>
                  <a:srgbClr val="FFFFFF"/>
                </a:solidFill>
                <a:ea typeface="+mn-lt"/>
                <a:cs typeface="+mn-lt"/>
              </a:rPr>
              <a:t>: в основном предназначено для корпоративных приложений </a:t>
            </a:r>
            <a:r>
              <a:rPr lang="ru-RU" err="1">
                <a:solidFill>
                  <a:srgbClr val="FFFFFF"/>
                </a:solidFill>
                <a:ea typeface="+mn-lt"/>
                <a:cs typeface="+mn-lt"/>
              </a:rPr>
              <a:t>Office</a:t>
            </a:r>
            <a:r>
              <a:rPr lang="ru-RU">
                <a:solidFill>
                  <a:srgbClr val="FFFFFF"/>
                </a:solidFill>
                <a:ea typeface="+mn-lt"/>
                <a:cs typeface="+mn-lt"/>
              </a:rPr>
              <a:t> 365</a:t>
            </a:r>
            <a:endParaRPr lang="ru-RU">
              <a:solidFill>
                <a:srgbClr val="FFFFFF"/>
              </a:solidFill>
              <a:ea typeface="Source Sans Pro"/>
            </a:endParaRPr>
          </a:p>
          <a:p>
            <a:pPr>
              <a:spcBef>
                <a:spcPts val="400"/>
              </a:spcBef>
              <a:spcAft>
                <a:spcPts val="400"/>
              </a:spcAft>
            </a:pPr>
            <a:r>
              <a:rPr lang="ru-RU" b="1" err="1">
                <a:solidFill>
                  <a:srgbClr val="FFFFFF"/>
                </a:solidFill>
                <a:ea typeface="+mn-lt"/>
                <a:cs typeface="+mn-lt"/>
              </a:rPr>
              <a:t>Windows</a:t>
            </a:r>
            <a:r>
              <a:rPr lang="ru-RU" b="1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ru-RU" b="1" err="1">
                <a:solidFill>
                  <a:srgbClr val="FFFFFF"/>
                </a:solidFill>
                <a:ea typeface="+mn-lt"/>
                <a:cs typeface="+mn-lt"/>
              </a:rPr>
              <a:t>Authentication</a:t>
            </a:r>
            <a:r>
              <a:rPr lang="ru-RU">
                <a:solidFill>
                  <a:srgbClr val="FFFFFF"/>
                </a:solidFill>
                <a:ea typeface="+mn-lt"/>
                <a:cs typeface="+mn-lt"/>
              </a:rPr>
              <a:t>: для управления учетными записями используется аутентификация </a:t>
            </a:r>
            <a:r>
              <a:rPr lang="ru-RU" err="1">
                <a:solidFill>
                  <a:srgbClr val="FFFFFF"/>
                </a:solidFill>
                <a:ea typeface="+mn-lt"/>
                <a:cs typeface="+mn-lt"/>
              </a:rPr>
              <a:t>Window</a:t>
            </a:r>
            <a:endParaRPr lang="ru-RU" err="1">
              <a:solidFill>
                <a:srgbClr val="FFFFFF"/>
              </a:solidFill>
              <a:ea typeface="Source Sans Pro"/>
            </a:endParaRPr>
          </a:p>
          <a:p>
            <a:pPr>
              <a:spcBef>
                <a:spcPts val="400"/>
              </a:spcBef>
              <a:spcAft>
                <a:spcPts val="400"/>
              </a:spcAft>
            </a:pPr>
            <a:r>
              <a:rPr lang="ru-RU">
                <a:solidFill>
                  <a:srgbClr val="FFFFFF"/>
                </a:solidFill>
                <a:ea typeface="Source Sans Pro"/>
              </a:rPr>
              <a:t>Затем нажать ОК,</a:t>
            </a:r>
            <a:r>
              <a:rPr lang="ru-RU">
                <a:solidFill>
                  <a:srgbClr val="FFFFFF"/>
                </a:solidFill>
                <a:ea typeface="+mn-lt"/>
                <a:cs typeface="+mn-lt"/>
              </a:rPr>
              <a:t> и создается новый проект.</a:t>
            </a:r>
            <a:endParaRPr lang="ru-RU">
              <a:solidFill>
                <a:srgbClr val="FFFFFF"/>
              </a:solidFill>
              <a:ea typeface="Source Sans Pro"/>
            </a:endParaRPr>
          </a:p>
        </p:txBody>
      </p:sp>
      <p:pic>
        <p:nvPicPr>
          <p:cNvPr id="4" name="Рисунок 4">
            <a:extLst>
              <a:ext uri="{FF2B5EF4-FFF2-40B4-BE49-F238E27FC236}">
                <a16:creationId xmlns:a16="http://schemas.microsoft.com/office/drawing/2014/main" id="{C9BCD7E5-429E-4053-BDD7-4A585CC7E4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0338" y="1468467"/>
            <a:ext cx="5914791" cy="4190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1154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E5C2F1B-3CB7-494A-B08A-09180B8AB9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/>
              <a:t>Начальная страница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21F27AB-866C-4EFC-96DA-44415F4D0C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1875235"/>
            <a:ext cx="5371348" cy="3569124"/>
          </a:xfrm>
        </p:spPr>
        <p:txBody>
          <a:bodyPr vert="horz" wrap="square" lIns="0" tIns="0" rIns="0" bIns="0" rtlCol="0" anchor="t">
            <a:normAutofit/>
          </a:bodyPr>
          <a:lstStyle/>
          <a:p>
            <a:r>
              <a:rPr lang="ru-RU">
                <a:solidFill>
                  <a:srgbClr val="FFFFFF"/>
                </a:solidFill>
                <a:ea typeface="Source Sans Pro"/>
              </a:rPr>
              <a:t>Новый проект уже </a:t>
            </a:r>
            <a:r>
              <a:rPr lang="ru-RU">
                <a:solidFill>
                  <a:srgbClr val="FFFFFF"/>
                </a:solidFill>
                <a:ea typeface="+mn-lt"/>
                <a:cs typeface="+mn-lt"/>
              </a:rPr>
              <a:t>содержит разветвленную структуру и имеет некоторое наполнение по умолчанию. Запустим проект на выполнение, и нам отобразится некоторый контент, который уже имеется по умолчанию в приложении:</a:t>
            </a:r>
            <a:endParaRPr lang="ru-RU" err="1">
              <a:solidFill>
                <a:srgbClr val="FFFFFF"/>
              </a:solidFill>
              <a:ea typeface="Source Sans Pro"/>
            </a:endParaRPr>
          </a:p>
        </p:txBody>
      </p:sp>
      <p:pic>
        <p:nvPicPr>
          <p:cNvPr id="5" name="Рисунок 5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08547F9E-5862-434D-AB3D-41B2DDEE2F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3076" y="1877432"/>
            <a:ext cx="5903258" cy="3540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7192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717746F-5785-4645-9774-6A41C2390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/>
              <a:t>Структура проекта MVC 5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C753E6A-C1E4-4EFD-B854-DB06CAEAD5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1901096"/>
            <a:ext cx="7555223" cy="4097460"/>
          </a:xfrm>
        </p:spPr>
        <p:txBody>
          <a:bodyPr vert="horz" wrap="square" lIns="0" tIns="0" rIns="0" bIns="0" rtlCol="0" anchor="t">
            <a:norm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ru-RU" b="1" err="1">
                <a:solidFill>
                  <a:srgbClr val="FFFFFF"/>
                </a:solidFill>
                <a:ea typeface="+mn-lt"/>
                <a:cs typeface="+mn-lt"/>
              </a:rPr>
              <a:t>App_Data</a:t>
            </a:r>
            <a:r>
              <a:rPr lang="ru-RU">
                <a:solidFill>
                  <a:srgbClr val="FFFFFF"/>
                </a:solidFill>
                <a:ea typeface="+mn-lt"/>
                <a:cs typeface="+mn-lt"/>
              </a:rPr>
              <a:t>: содержит файлы, ресурсы и базы данных, используемые приложением</a:t>
            </a:r>
            <a:endParaRPr lang="ru-RU">
              <a:solidFill>
                <a:srgbClr val="FFFFFF"/>
              </a:solidFill>
              <a:ea typeface="Source Sans Pro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ru-RU" b="1" err="1">
                <a:solidFill>
                  <a:srgbClr val="FFFFFF"/>
                </a:solidFill>
                <a:ea typeface="+mn-lt"/>
                <a:cs typeface="+mn-lt"/>
              </a:rPr>
              <a:t>App_Start</a:t>
            </a:r>
            <a:r>
              <a:rPr lang="ru-RU">
                <a:solidFill>
                  <a:srgbClr val="FFFFFF"/>
                </a:solidFill>
                <a:ea typeface="+mn-lt"/>
                <a:cs typeface="+mn-lt"/>
              </a:rPr>
              <a:t>: хранит ряд статических файлов, содержащих логику инициализации приложения при запуске</a:t>
            </a:r>
            <a:endParaRPr lang="ru-RU">
              <a:solidFill>
                <a:srgbClr val="FFFFFF"/>
              </a:solidFill>
              <a:ea typeface="Source Sans Pro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ru-RU" b="1" err="1">
                <a:solidFill>
                  <a:srgbClr val="FFFFFF"/>
                </a:solidFill>
                <a:ea typeface="+mn-lt"/>
                <a:cs typeface="+mn-lt"/>
              </a:rPr>
              <a:t>Content</a:t>
            </a:r>
            <a:r>
              <a:rPr lang="ru-RU">
                <a:solidFill>
                  <a:srgbClr val="FFFFFF"/>
                </a:solidFill>
                <a:ea typeface="+mn-lt"/>
                <a:cs typeface="+mn-lt"/>
              </a:rPr>
              <a:t>: содержит вспомогательные файлы, и которые развертываются вместе с приложением, например, файлы стилей </a:t>
            </a:r>
            <a:r>
              <a:rPr lang="ru-RU" err="1">
                <a:solidFill>
                  <a:srgbClr val="FFFFFF"/>
                </a:solidFill>
                <a:ea typeface="+mn-lt"/>
                <a:cs typeface="+mn-lt"/>
              </a:rPr>
              <a:t>css</a:t>
            </a:r>
            <a:endParaRPr lang="ru-RU" err="1">
              <a:solidFill>
                <a:srgbClr val="FFFFFF"/>
              </a:solidFill>
              <a:ea typeface="Source Sans Pro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ru-RU" b="1" err="1">
                <a:solidFill>
                  <a:srgbClr val="FFFFFF"/>
                </a:solidFill>
                <a:ea typeface="+mn-lt"/>
                <a:cs typeface="+mn-lt"/>
              </a:rPr>
              <a:t>Controllers</a:t>
            </a:r>
            <a:r>
              <a:rPr lang="ru-RU">
                <a:solidFill>
                  <a:srgbClr val="FFFFFF"/>
                </a:solidFill>
                <a:ea typeface="+mn-lt"/>
                <a:cs typeface="+mn-lt"/>
              </a:rPr>
              <a:t>: </a:t>
            </a:r>
            <a:r>
              <a:rPr lang="ru-RU" err="1">
                <a:solidFill>
                  <a:srgbClr val="FFFFFF"/>
                </a:solidFill>
                <a:ea typeface="+mn-lt"/>
                <a:cs typeface="+mn-lt"/>
              </a:rPr>
              <a:t>содежит</a:t>
            </a:r>
            <a:r>
              <a:rPr lang="ru-RU">
                <a:solidFill>
                  <a:srgbClr val="FFFFFF"/>
                </a:solidFill>
                <a:ea typeface="+mn-lt"/>
                <a:cs typeface="+mn-lt"/>
              </a:rPr>
              <a:t> файлы классов контроллеров. По умолчанию в эту папку добавляются два контроллера - </a:t>
            </a:r>
            <a:r>
              <a:rPr lang="ru-RU" err="1">
                <a:solidFill>
                  <a:srgbClr val="FFFFFF"/>
                </a:solidFill>
                <a:ea typeface="+mn-lt"/>
                <a:cs typeface="+mn-lt"/>
              </a:rPr>
              <a:t>HomeController</a:t>
            </a:r>
            <a:r>
              <a:rPr lang="ru-RU">
                <a:solidFill>
                  <a:srgbClr val="FFFFFF"/>
                </a:solidFill>
                <a:ea typeface="+mn-lt"/>
                <a:cs typeface="+mn-lt"/>
              </a:rPr>
              <a:t> и </a:t>
            </a:r>
            <a:r>
              <a:rPr lang="ru-RU" err="1">
                <a:solidFill>
                  <a:srgbClr val="FFFFFF"/>
                </a:solidFill>
                <a:ea typeface="+mn-lt"/>
                <a:cs typeface="+mn-lt"/>
              </a:rPr>
              <a:t>AccountController</a:t>
            </a:r>
            <a:endParaRPr lang="ru-RU" err="1">
              <a:solidFill>
                <a:srgbClr val="FFFFFF"/>
              </a:solidFill>
              <a:ea typeface="Source Sans Pro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ru-RU" b="1" err="1">
                <a:solidFill>
                  <a:srgbClr val="FFFFFF"/>
                </a:solidFill>
                <a:ea typeface="+mn-lt"/>
                <a:cs typeface="+mn-lt"/>
              </a:rPr>
              <a:t>fonts</a:t>
            </a:r>
            <a:r>
              <a:rPr lang="ru-RU">
                <a:solidFill>
                  <a:srgbClr val="FFFFFF"/>
                </a:solidFill>
                <a:ea typeface="+mn-lt"/>
                <a:cs typeface="+mn-lt"/>
              </a:rPr>
              <a:t>: хранит дополнительные файлы шрифтов</a:t>
            </a:r>
            <a:endParaRPr lang="ru-RU">
              <a:solidFill>
                <a:srgbClr val="FFFFFF"/>
              </a:solidFill>
              <a:ea typeface="Source Sans Pro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ru-RU">
              <a:solidFill>
                <a:srgbClr val="FFFFFF"/>
              </a:solidFill>
              <a:ea typeface="Source Sans Pro"/>
            </a:endParaRPr>
          </a:p>
          <a:p>
            <a:endParaRPr lang="ru-RU">
              <a:ea typeface="Source Sans Pro"/>
            </a:endParaRPr>
          </a:p>
        </p:txBody>
      </p:sp>
      <p:pic>
        <p:nvPicPr>
          <p:cNvPr id="4" name="Рисунок 5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0DF19BDF-5B6A-470D-9038-416608B991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3767" y="1483658"/>
            <a:ext cx="3089847" cy="4921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8529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717746F-5785-4645-9774-6A41C2390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/>
              <a:t>Структура проекта MVC 5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C753E6A-C1E4-4EFD-B854-DB06CAEAD5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wrap="square" lIns="0" tIns="0" rIns="0" bIns="0" rtlCol="0" anchor="t">
            <a:normAutofit lnSpcReduction="10000"/>
          </a:bodyPr>
          <a:lstStyle/>
          <a:p>
            <a:pPr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ru-RU" b="1" err="1">
                <a:solidFill>
                  <a:srgbClr val="FFFFFF"/>
                </a:solidFill>
                <a:ea typeface="+mn-lt"/>
                <a:cs typeface="+mn-lt"/>
              </a:rPr>
              <a:t>Models</a:t>
            </a:r>
            <a:r>
              <a:rPr lang="ru-RU">
                <a:solidFill>
                  <a:srgbClr val="FFFFFF"/>
                </a:solidFill>
                <a:ea typeface="+mn-lt"/>
                <a:cs typeface="+mn-lt"/>
              </a:rPr>
              <a:t>: содержит файлы моделей. По умолчанию </a:t>
            </a:r>
            <a:r>
              <a:rPr lang="ru-RU" err="1">
                <a:solidFill>
                  <a:srgbClr val="FFFFFF"/>
                </a:solidFill>
                <a:ea typeface="+mn-lt"/>
                <a:cs typeface="+mn-lt"/>
              </a:rPr>
              <a:t>Visual</a:t>
            </a:r>
            <a:r>
              <a:rPr lang="ru-RU">
                <a:solidFill>
                  <a:srgbClr val="FFFFFF"/>
                </a:solidFill>
                <a:ea typeface="+mn-lt"/>
                <a:cs typeface="+mn-lt"/>
              </a:rPr>
              <a:t> </a:t>
            </a:r>
            <a:r>
              <a:rPr lang="ru-RU" err="1">
                <a:solidFill>
                  <a:srgbClr val="FFFFFF"/>
                </a:solidFill>
                <a:ea typeface="+mn-lt"/>
                <a:cs typeface="+mn-lt"/>
              </a:rPr>
              <a:t>Studio</a:t>
            </a:r>
            <a:r>
              <a:rPr lang="ru-RU">
                <a:solidFill>
                  <a:srgbClr val="FFFFFF"/>
                </a:solidFill>
                <a:ea typeface="+mn-lt"/>
                <a:cs typeface="+mn-lt"/>
              </a:rPr>
              <a:t> добавляет пару моделей, описывающих учетную запись и служащих для аутентификации пользователя</a:t>
            </a:r>
            <a:endParaRPr lang="ru-RU">
              <a:ea typeface="+mn-lt"/>
              <a:cs typeface="+mn-lt"/>
            </a:endParaRPr>
          </a:p>
          <a:p>
            <a:pPr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ru-RU" b="1" err="1">
                <a:solidFill>
                  <a:srgbClr val="FFFFFF"/>
                </a:solidFill>
                <a:ea typeface="+mn-lt"/>
                <a:cs typeface="+mn-lt"/>
              </a:rPr>
              <a:t>Scripts</a:t>
            </a:r>
            <a:r>
              <a:rPr lang="ru-RU">
                <a:solidFill>
                  <a:srgbClr val="FFFFFF"/>
                </a:solidFill>
                <a:ea typeface="+mn-lt"/>
                <a:cs typeface="+mn-lt"/>
              </a:rPr>
              <a:t>: каталог со скриптами и библиотеками на языке </a:t>
            </a:r>
            <a:r>
              <a:rPr lang="ru-RU" err="1">
                <a:solidFill>
                  <a:srgbClr val="FFFFFF"/>
                </a:solidFill>
                <a:ea typeface="+mn-lt"/>
                <a:cs typeface="+mn-lt"/>
              </a:rPr>
              <a:t>javascript</a:t>
            </a:r>
            <a:endParaRPr lang="ru-RU" err="1">
              <a:ea typeface="+mn-lt"/>
              <a:cs typeface="+mn-lt"/>
            </a:endParaRPr>
          </a:p>
          <a:p>
            <a:pPr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ru-RU" b="1" err="1">
                <a:solidFill>
                  <a:srgbClr val="FFFFFF"/>
                </a:solidFill>
                <a:ea typeface="+mn-lt"/>
                <a:cs typeface="+mn-lt"/>
              </a:rPr>
              <a:t>Views</a:t>
            </a:r>
            <a:r>
              <a:rPr lang="ru-RU">
                <a:solidFill>
                  <a:srgbClr val="FFFFFF"/>
                </a:solidFill>
                <a:ea typeface="+mn-lt"/>
                <a:cs typeface="+mn-lt"/>
              </a:rPr>
              <a:t>: здесь хранятся представления. </a:t>
            </a:r>
            <a:endParaRPr lang="en-US">
              <a:ea typeface="+mn-lt"/>
              <a:cs typeface="+mn-lt"/>
            </a:endParaRPr>
          </a:p>
          <a:p>
            <a:pPr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ru-RU" b="1" err="1">
                <a:solidFill>
                  <a:srgbClr val="FFFFFF"/>
                </a:solidFill>
                <a:ea typeface="+mn-lt"/>
                <a:cs typeface="+mn-lt"/>
              </a:rPr>
              <a:t>Global.asax</a:t>
            </a:r>
            <a:r>
              <a:rPr lang="ru-RU">
                <a:solidFill>
                  <a:srgbClr val="FFFFFF"/>
                </a:solidFill>
                <a:ea typeface="+mn-lt"/>
                <a:cs typeface="+mn-lt"/>
              </a:rPr>
              <a:t>: файл, запускающийся при старте приложения и выполняющий начальную инициализацию. Здесь срабатывают методы классов, определенных в папке </a:t>
            </a:r>
            <a:r>
              <a:rPr lang="ru-RU" err="1">
                <a:solidFill>
                  <a:srgbClr val="FFFFFF"/>
                </a:solidFill>
                <a:ea typeface="+mn-lt"/>
                <a:cs typeface="+mn-lt"/>
              </a:rPr>
              <a:t>App_Start</a:t>
            </a:r>
            <a:endParaRPr lang="ru-RU" err="1">
              <a:ea typeface="+mn-lt"/>
              <a:cs typeface="+mn-lt"/>
            </a:endParaRPr>
          </a:p>
          <a:p>
            <a:pPr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ru-RU" b="1" err="1">
                <a:solidFill>
                  <a:srgbClr val="FFFFFF"/>
                </a:solidFill>
                <a:ea typeface="+mn-lt"/>
                <a:cs typeface="+mn-lt"/>
              </a:rPr>
              <a:t>packages.config</a:t>
            </a:r>
            <a:r>
              <a:rPr lang="ru-RU">
                <a:solidFill>
                  <a:srgbClr val="FFFFFF"/>
                </a:solidFill>
                <a:ea typeface="+mn-lt"/>
                <a:cs typeface="+mn-lt"/>
              </a:rPr>
              <a:t>: файл, который содержит установленные в проект пакеты </a:t>
            </a:r>
            <a:r>
              <a:rPr lang="ru-RU" err="1">
                <a:solidFill>
                  <a:srgbClr val="FFFFFF"/>
                </a:solidFill>
                <a:ea typeface="+mn-lt"/>
                <a:cs typeface="+mn-lt"/>
              </a:rPr>
              <a:t>Nuget</a:t>
            </a:r>
            <a:endParaRPr lang="ru-RU" err="1">
              <a:ea typeface="+mn-lt"/>
              <a:cs typeface="+mn-lt"/>
            </a:endParaRPr>
          </a:p>
          <a:p>
            <a:pPr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ru-RU" b="1" err="1">
                <a:solidFill>
                  <a:srgbClr val="FFFFFF"/>
                </a:solidFill>
                <a:ea typeface="+mn-lt"/>
                <a:cs typeface="+mn-lt"/>
              </a:rPr>
              <a:t>Web.config</a:t>
            </a:r>
            <a:r>
              <a:rPr lang="ru-RU">
                <a:solidFill>
                  <a:srgbClr val="FFFFFF"/>
                </a:solidFill>
                <a:ea typeface="+mn-lt"/>
                <a:cs typeface="+mn-lt"/>
              </a:rPr>
              <a:t>: файл конфигурации приложения</a:t>
            </a:r>
            <a:endParaRPr lang="ru-RU"/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solidFill>
                  <a:srgbClr val="FFFFFF"/>
                </a:solidFill>
                <a:ea typeface="+mn-lt"/>
                <a:cs typeface="+mn-lt"/>
              </a:rPr>
              <a:t>Конкретная структура каждого отдельного приложения, естественно, будет отличаться, а гибкость MVC позволяет изменять структуру, приспосабливая, ее к своим потребностям. Но описанные выше моменты будут общими для большинства проектов.</a:t>
            </a:r>
            <a:endParaRPr lang="ru-RU">
              <a:solidFill>
                <a:srgbClr val="FFFFFF"/>
              </a:solidFill>
              <a:ea typeface="Source Sans Pro"/>
            </a:endParaRPr>
          </a:p>
          <a:p>
            <a:endParaRPr lang="ru-RU">
              <a:ea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14579160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5960511-E3F8-4850-8656-C3F098C756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964906"/>
          </a:xfrm>
        </p:spPr>
        <p:txBody>
          <a:bodyPr/>
          <a:lstStyle/>
          <a:p>
            <a:pPr algn="ctr"/>
            <a:r>
              <a:rPr lang="ru-RU" err="1"/>
              <a:t>Entity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D8D1A92-0AB4-43E7-B1A6-3A7C5D5E2C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1657112"/>
            <a:ext cx="11090274" cy="4435712"/>
          </a:xfrm>
        </p:spPr>
        <p:txBody>
          <a:bodyPr vert="horz" wrap="square" lIns="0" tIns="0" rIns="0" bIns="0" rtlCol="0" anchor="t">
            <a:normAutofit/>
          </a:bodyPr>
          <a:lstStyle/>
          <a:p>
            <a:r>
              <a:rPr lang="ru-RU">
                <a:solidFill>
                  <a:srgbClr val="FFFFFF"/>
                </a:solidFill>
                <a:ea typeface="Source Sans Pro"/>
              </a:rPr>
              <a:t>Для работы нам пригодится установить </a:t>
            </a:r>
            <a:r>
              <a:rPr lang="ru-RU" err="1">
                <a:solidFill>
                  <a:srgbClr val="FFFFFF"/>
                </a:solidFill>
                <a:ea typeface="Source Sans Pro"/>
              </a:rPr>
              <a:t>EntityFramework</a:t>
            </a:r>
            <a:r>
              <a:rPr lang="ru-RU">
                <a:solidFill>
                  <a:srgbClr val="FFFFFF"/>
                </a:solidFill>
                <a:ea typeface="Source Sans Pro"/>
              </a:rPr>
              <a:t> через </a:t>
            </a:r>
            <a:r>
              <a:rPr lang="ru-RU" err="1">
                <a:solidFill>
                  <a:srgbClr val="FFFFFF"/>
                </a:solidFill>
                <a:ea typeface="Source Sans Pro"/>
              </a:rPr>
              <a:t>NuGet</a:t>
            </a:r>
            <a:r>
              <a:rPr lang="ru-RU">
                <a:solidFill>
                  <a:srgbClr val="FFFFFF"/>
                </a:solidFill>
                <a:ea typeface="Source Sans Pro"/>
              </a:rPr>
              <a:t>.</a:t>
            </a:r>
            <a:endParaRPr lang="ru-RU"/>
          </a:p>
        </p:txBody>
      </p:sp>
      <p:pic>
        <p:nvPicPr>
          <p:cNvPr id="6" name="Рисунок 6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A753BD74-3E96-40F2-B94C-EB9A1933E3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2597" y="2253940"/>
            <a:ext cx="6788522" cy="3890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110274"/>
      </p:ext>
    </p:extLst>
  </p:cSld>
  <p:clrMapOvr>
    <a:masterClrMapping/>
  </p:clrMapOvr>
</p:sld>
</file>

<file path=ppt/theme/theme1.xml><?xml version="1.0" encoding="utf-8"?>
<a:theme xmlns:a="http://schemas.openxmlformats.org/drawingml/2006/main" name="3DFloatVTI">
  <a:themeElements>
    <a:clrScheme name="Float">
      <a:dk1>
        <a:sysClr val="windowText" lastClr="000000"/>
      </a:dk1>
      <a:lt1>
        <a:sysClr val="window" lastClr="FFFFFF"/>
      </a:lt1>
      <a:dk2>
        <a:srgbClr val="1B192E"/>
      </a:dk2>
      <a:lt2>
        <a:srgbClr val="EAE5EB"/>
      </a:lt2>
      <a:accent1>
        <a:srgbClr val="13BE89"/>
      </a:accent1>
      <a:accent2>
        <a:srgbClr val="12B1BF"/>
      </a:accent2>
      <a:accent3>
        <a:srgbClr val="D40AA8"/>
      </a:accent3>
      <a:accent4>
        <a:srgbClr val="B86E62"/>
      </a:accent4>
      <a:accent5>
        <a:srgbClr val="A3A3C1"/>
      </a:accent5>
      <a:accent6>
        <a:srgbClr val="37335B"/>
      </a:accent6>
      <a:hlink>
        <a:srgbClr val="0066FF"/>
      </a:hlink>
      <a:folHlink>
        <a:srgbClr val="666699"/>
      </a:folHlink>
    </a:clrScheme>
    <a:fontScheme name="Float">
      <a:majorFont>
        <a:latin typeface="Sitka Heading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3DFloatVTI" id="{F59BA300-ED19-4B39-9AE3-7882B1DE8B78}" vid="{0FEC63E3-719F-4F50-9F1E-5B8BAF39109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Документ" ma:contentTypeID="0x010100C6794239769B064083F38D909A3F329E" ma:contentTypeVersion="6" ma:contentTypeDescription="Создание документа." ma:contentTypeScope="" ma:versionID="0676f28b5b7b9921904983ffe41cf777">
  <xsd:schema xmlns:xsd="http://www.w3.org/2001/XMLSchema" xmlns:xs="http://www.w3.org/2001/XMLSchema" xmlns:p="http://schemas.microsoft.com/office/2006/metadata/properties" xmlns:ns2="73908be4-a753-4ae8-8602-f24a3e071eb5" targetNamespace="http://schemas.microsoft.com/office/2006/metadata/properties" ma:root="true" ma:fieldsID="e3d32fd65fcce712e724600587e790ba" ns2:_="">
    <xsd:import namespace="73908be4-a753-4ae8-8602-f24a3e071eb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3908be4-a753-4ae8-8602-f24a3e071eb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Тип контента"/>
        <xsd:element ref="dc:title" minOccurs="0" maxOccurs="1" ma:index="4" ma:displayName="Название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B78DCD8-8F75-4167-A9E0-F71275B56AF3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5DFB9291-33C1-4AAE-B9B3-369F7283B9AF}">
  <ds:schemaRefs>
    <ds:schemaRef ds:uri="73908be4-a753-4ae8-8602-f24a3e071eb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F5B4F709-4EB2-4D2C-B273-9B709F5098A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2426</Words>
  <Application>Microsoft Macintosh PowerPoint</Application>
  <PresentationFormat>Широкоэкранный</PresentationFormat>
  <Paragraphs>118</Paragraphs>
  <Slides>33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33</vt:i4>
      </vt:variant>
    </vt:vector>
  </HeadingPairs>
  <TitlesOfParts>
    <vt:vector size="38" baseType="lpstr">
      <vt:lpstr>Arial</vt:lpstr>
      <vt:lpstr>Consolas</vt:lpstr>
      <vt:lpstr>Sitka Heading</vt:lpstr>
      <vt:lpstr>Source Sans Pro</vt:lpstr>
      <vt:lpstr>3DFloatVTI</vt:lpstr>
      <vt:lpstr>ASP.NET MVC</vt:lpstr>
      <vt:lpstr>Теория: Особенности ASP.NET MVC</vt:lpstr>
      <vt:lpstr>Теория: Почему ASP.NET MVC? </vt:lpstr>
      <vt:lpstr>Практика: Начало работы с ASP.NET MVC</vt:lpstr>
      <vt:lpstr>Создание проекта MVC </vt:lpstr>
      <vt:lpstr>Начальная страница</vt:lpstr>
      <vt:lpstr>Структура проекта MVC 5</vt:lpstr>
      <vt:lpstr>Структура проекта MVC 5</vt:lpstr>
      <vt:lpstr>Entity</vt:lpstr>
      <vt:lpstr>Создание первого приложения ASP.NET MVC5 </vt:lpstr>
      <vt:lpstr>Класс Purchase</vt:lpstr>
      <vt:lpstr>Условности при создании модели.</vt:lpstr>
      <vt:lpstr>Создание контекста данных</vt:lpstr>
      <vt:lpstr>CodeFirst </vt:lpstr>
      <vt:lpstr> Создание контроллера и представлений</vt:lpstr>
      <vt:lpstr>Код пример контроллера HomeController:</vt:lpstr>
      <vt:lpstr>Представления:</vt:lpstr>
      <vt:lpstr>Index.cshtml</vt:lpstr>
      <vt:lpstr>Комментарии к созданному представлению.</vt:lpstr>
      <vt:lpstr>Основы маршрутизации </vt:lpstr>
      <vt:lpstr>Данные для моделей по умолчанию </vt:lpstr>
      <vt:lpstr>Комментарии к  ProductDBInitializer</vt:lpstr>
      <vt:lpstr>Класс MvcApplication c методом Application_Start()</vt:lpstr>
      <vt:lpstr>Веб-страница</vt:lpstr>
      <vt:lpstr>Создание метода Buy</vt:lpstr>
      <vt:lpstr>Создание метода Buy</vt:lpstr>
      <vt:lpstr>Представление Buy.cshtml</vt:lpstr>
      <vt:lpstr>Код нового представления:</vt:lpstr>
      <vt:lpstr>Суть действия:</vt:lpstr>
      <vt:lpstr>Стилизация приложения  и мастер-страницы </vt:lpstr>
      <vt:lpstr>Презентация PowerPoint</vt:lpstr>
      <vt:lpstr>Презентация PowerPoint</vt:lpstr>
      <vt:lpstr>Работа нашего мини-приложения.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/>
  <cp:lastModifiedBy>Даяна Исмакова</cp:lastModifiedBy>
  <cp:revision>2</cp:revision>
  <dcterms:created xsi:type="dcterms:W3CDTF">2020-11-24T16:23:02Z</dcterms:created>
  <dcterms:modified xsi:type="dcterms:W3CDTF">2020-11-25T14:40:02Z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0x010100C6794239769B064083F38D909A3F329E</vt:lpwstr>
  </property>
</Properties>
</file>